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2"/>
  </p:notesMasterIdLst>
  <p:handoutMasterIdLst>
    <p:handoutMasterId r:id="rId13"/>
  </p:handoutMasterIdLst>
  <p:sldIdLst>
    <p:sldId id="410" r:id="rId5"/>
    <p:sldId id="404" r:id="rId6"/>
    <p:sldId id="411" r:id="rId7"/>
    <p:sldId id="412" r:id="rId8"/>
    <p:sldId id="413" r:id="rId9"/>
    <p:sldId id="414" r:id="rId10"/>
    <p:sldId id="39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73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93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2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97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 sz="5000" dirty="0"/>
              <a:t>Analysis</a:t>
            </a:r>
            <a:br>
              <a:rPr lang="en-US" dirty="0"/>
            </a:br>
            <a:r>
              <a:rPr lang="en-US" dirty="0"/>
              <a:t>Cost of living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711A449-1C72-FB25-82F8-2F7CF9C2CA13}"/>
              </a:ext>
            </a:extLst>
          </p:cNvPr>
          <p:cNvSpPr txBox="1">
            <a:spLocks/>
          </p:cNvSpPr>
          <p:nvPr/>
        </p:nvSpPr>
        <p:spPr>
          <a:xfrm>
            <a:off x="6309904" y="4063999"/>
            <a:ext cx="5486400" cy="183387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By Awais </a:t>
            </a:r>
            <a:r>
              <a:rPr lang="en-US" sz="2000" dirty="0" err="1"/>
              <a:t>Anwer</a:t>
            </a:r>
            <a:r>
              <a:rPr lang="en-US" sz="2000" dirty="0"/>
              <a:t>,</a:t>
            </a:r>
          </a:p>
          <a:p>
            <a:r>
              <a:rPr lang="en-US" sz="2000" dirty="0" err="1"/>
              <a:t>Mentorness</a:t>
            </a:r>
            <a:r>
              <a:rPr lang="en-US" sz="2000" dirty="0"/>
              <a:t> Data Analysis Internship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91BBE0B9-8C77-9605-3B0A-204FF0B41F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91"/>
    </mc:Choice>
    <mc:Fallback>
      <p:transition spd="slow" advTm="38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55" x="6996113" y="201613"/>
          <p14:tracePt t="3364" x="6996113" y="388938"/>
          <p14:tracePt t="3382" x="6996113" y="1006475"/>
          <p14:tracePt t="3397" x="6954838" y="1247775"/>
          <p14:tracePt t="3399" x="6927850" y="1476375"/>
          <p14:tracePt t="3416" x="6848475" y="1757363"/>
          <p14:tracePt t="3418" x="6807200" y="1825625"/>
          <p14:tracePt t="3430" x="6780213" y="1905000"/>
          <p14:tracePt t="3432" x="6767513" y="1958975"/>
          <p14:tracePt t="3446" x="6740525" y="2027238"/>
          <p14:tracePt t="3463" x="6713538" y="2066925"/>
          <p14:tracePt t="3465" x="6713538" y="2079625"/>
          <p14:tracePt t="3481" x="6700838" y="2093913"/>
          <p14:tracePt t="3497" x="6686550" y="2120900"/>
          <p14:tracePt t="3500" x="6686550" y="2133600"/>
          <p14:tracePt t="3512" x="6673850" y="2133600"/>
          <p14:tracePt t="3530" x="6673850" y="2147888"/>
          <p14:tracePt t="3532" x="6673850" y="2160588"/>
          <p14:tracePt t="35000" x="6605588" y="2187575"/>
          <p14:tracePt t="35007" x="6484938" y="2241550"/>
          <p14:tracePt t="35014" x="6364288" y="2322513"/>
          <p14:tracePt t="35027" x="6216650" y="2401888"/>
          <p14:tracePt t="35044" x="5881688" y="2630488"/>
          <p14:tracePt t="35061" x="5692775" y="2738438"/>
          <p14:tracePt t="35062" x="5626100" y="2778125"/>
          <p14:tracePt t="35078" x="5505450" y="2859088"/>
          <p14:tracePt t="35094" x="5384800" y="2898775"/>
          <p14:tracePt t="35111" x="5222875" y="2952750"/>
          <p14:tracePt t="35112" x="5141913" y="2992438"/>
          <p14:tracePt t="35128" x="4914900" y="3046413"/>
          <p14:tracePt t="35145" x="4686300" y="3100388"/>
          <p14:tracePt t="35146" x="4565650" y="3140075"/>
          <p14:tracePt t="35161" x="4418013" y="3167063"/>
          <p14:tracePt t="35179" x="4297363" y="3181350"/>
          <p14:tracePt t="35180" x="4256088" y="3181350"/>
          <p14:tracePt t="35194" x="4202113" y="3181350"/>
          <p14:tracePt t="35212" x="4149725" y="3181350"/>
          <p14:tracePt t="35213" x="4135438" y="3181350"/>
          <p14:tracePt t="35228" x="4108450" y="3181350"/>
          <p14:tracePt t="35229" x="4068763" y="3181350"/>
          <p14:tracePt t="35245" x="3879850" y="3181350"/>
          <p14:tracePt t="35262" x="3451225" y="3167063"/>
          <p14:tracePt t="35279" x="3035300" y="3127375"/>
          <p14:tracePt t="35296" x="2913063" y="3113088"/>
          <p14:tracePt t="35298" x="2873375" y="3113088"/>
          <p14:tracePt t="35311" x="2765425" y="3100388"/>
          <p14:tracePt t="35314" x="2713038" y="3100388"/>
          <p14:tracePt t="35329" x="2659063" y="3086100"/>
          <p14:tracePt t="35330" x="2605088" y="3086100"/>
          <p14:tracePt t="35345" x="2497138" y="3073400"/>
          <p14:tracePt t="35361" x="2390775" y="3060700"/>
          <p14:tracePt t="35378" x="2243138" y="3033713"/>
          <p14:tracePt t="35395" x="2162175" y="3019425"/>
          <p14:tracePt t="35411" x="2093913" y="3006725"/>
          <p14:tracePt t="35412" x="2068513" y="3006725"/>
          <p14:tracePt t="35429" x="2014538" y="2992438"/>
          <p14:tracePt t="35445" x="1973263" y="2979738"/>
          <p14:tracePt t="35447" x="1960563" y="2979738"/>
          <p14:tracePt t="35461" x="1933575" y="2965450"/>
          <p14:tracePt t="35479" x="1920875" y="2965450"/>
          <p14:tracePt t="35480" x="1906588" y="2952750"/>
          <p14:tracePt t="36024" x="1785938" y="3046413"/>
          <p14:tracePt t="36031" x="1692275" y="3140075"/>
          <p14:tracePt t="36045" x="1611313" y="3248025"/>
          <p14:tracePt t="36047" x="1530350" y="3341688"/>
          <p14:tracePt t="36061" x="1409700" y="3476625"/>
          <p14:tracePt t="36079" x="1316038" y="3570288"/>
          <p14:tracePt t="36080" x="1276350" y="3624263"/>
          <p14:tracePt t="36094" x="1208088" y="3690938"/>
          <p14:tracePt t="36112" x="1154113" y="3730625"/>
          <p14:tracePt t="36113" x="1141413" y="3771900"/>
          <p14:tracePt t="36128" x="1087438" y="3811588"/>
          <p14:tracePt t="36144" x="1033463" y="3851275"/>
          <p14:tracePt t="36161" x="954088" y="3905250"/>
          <p14:tracePt t="36162" x="912813" y="3959225"/>
          <p14:tracePt t="36177" x="819150" y="4025900"/>
          <p14:tracePt t="36195" x="765175" y="4092575"/>
          <p14:tracePt t="36196" x="738188" y="4119563"/>
          <p14:tracePt t="36211" x="671513" y="4173538"/>
          <p14:tracePt t="36229" x="604838" y="4227513"/>
          <p14:tracePt t="36245" x="563563" y="4267200"/>
          <p14:tracePt t="36262" x="509588" y="4308475"/>
          <p14:tracePt t="36263" x="496888" y="4335463"/>
          <p14:tracePt t="36278" x="469900" y="4348163"/>
          <p14:tracePt t="36295" x="403225" y="4414838"/>
          <p14:tracePt t="36296" x="376238" y="4429125"/>
          <p14:tracePt t="36311" x="361950" y="4441825"/>
          <p14:tracePt t="36312" x="334963" y="4468813"/>
          <p14:tracePt t="36328" x="295275" y="4495800"/>
          <p14:tracePt t="36344" x="255588" y="4535488"/>
          <p14:tracePt t="36345" x="255588" y="4549775"/>
          <p14:tracePt t="36361" x="228600" y="4576763"/>
          <p14:tracePt t="36378" x="201613" y="4589463"/>
          <p14:tracePt t="36378" x="187325" y="4603750"/>
          <p14:tracePt t="36394" x="147638" y="4630738"/>
          <p14:tracePt t="36411" x="134938" y="4670425"/>
          <p14:tracePt t="36428" x="93663" y="4683125"/>
          <p14:tracePt t="36445" x="39688" y="4737100"/>
          <p14:tracePt t="36446" x="26988" y="4751388"/>
          <p14:tracePt t="36461" x="0" y="47640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dirty="0"/>
              <a:t>Top and Bottom 20 Countries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1A7A09-72E4-56B5-4C01-C6B5AB44C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60" y="1095000"/>
            <a:ext cx="9557872" cy="528011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2564974-6FDC-2D0E-0030-0865AAA6A0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76"/>
    </mc:Choice>
    <mc:Fallback>
      <p:transition spd="slow" advTm="23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dirty="0"/>
              <a:t>Top and Bottom 20 Cities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DF2F2-2E94-F648-3F0D-327E9AA63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91" y="1030716"/>
            <a:ext cx="10008461" cy="546071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63203D-8618-A070-494B-9465B4425D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7503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32"/>
    </mc:Choice>
    <mc:Fallback>
      <p:transition spd="slow" advTm="15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46" x="388938" y="3019425"/>
          <p14:tracePt t="754" x="563563" y="2913063"/>
          <p14:tracePt t="771" x="804863" y="2751138"/>
          <p14:tracePt t="788" x="993775" y="2643188"/>
          <p14:tracePt t="790" x="1060450" y="2603500"/>
          <p14:tracePt t="804" x="1235075" y="2509838"/>
          <p14:tracePt t="821" x="1544638" y="2374900"/>
          <p14:tracePt t="837" x="1638300" y="2322513"/>
          <p14:tracePt t="853" x="1893888" y="2200275"/>
          <p14:tracePt t="855" x="1987550" y="2147888"/>
          <p14:tracePt t="870" x="2068513" y="2106613"/>
          <p14:tracePt t="871" x="2135188" y="2079625"/>
          <p14:tracePt t="886" x="2295525" y="1985963"/>
          <p14:tracePt t="904" x="2551113" y="1879600"/>
          <p14:tracePt t="920" x="2713038" y="1784350"/>
          <p14:tracePt t="924" x="2779713" y="1757363"/>
          <p14:tracePt t="937" x="2819400" y="1731963"/>
          <p14:tracePt t="939" x="2887663" y="1704975"/>
          <p14:tracePt t="953" x="2967038" y="1663700"/>
          <p14:tracePt t="971" x="3087688" y="1609725"/>
          <p14:tracePt t="986" x="3155950" y="1597025"/>
          <p14:tracePt t="1005" x="3235325" y="1584325"/>
          <p14:tracePt t="1006" x="3276600" y="1584325"/>
          <p14:tracePt t="1020" x="3316288" y="1584325"/>
          <p14:tracePt t="1021" x="3357563" y="1584325"/>
          <p14:tracePt t="1037" x="3478213" y="1597025"/>
          <p14:tracePt t="1037" x="3544888" y="1624013"/>
          <p14:tracePt t="1053" x="3611563" y="1663700"/>
          <p14:tracePt t="1054" x="3665538" y="1704975"/>
          <p14:tracePt t="1069" x="3759200" y="1771650"/>
          <p14:tracePt t="1086" x="3813175" y="1825625"/>
          <p14:tracePt t="1103" x="3867150" y="1879600"/>
          <p14:tracePt t="1120" x="3879850" y="1919288"/>
          <p14:tracePt t="1120" x="3894138" y="1931988"/>
          <p14:tracePt t="1136" x="3906838" y="1973263"/>
          <p14:tracePt t="1154" x="3921125" y="2106613"/>
          <p14:tracePt t="1170" x="3921125" y="2187575"/>
          <p14:tracePt t="1187" x="3800475" y="2536825"/>
          <p14:tracePt t="1204" x="3665538" y="2778125"/>
          <p14:tracePt t="1206" x="3611563" y="2871788"/>
          <p14:tracePt t="1220" x="3544888" y="2965450"/>
          <p14:tracePt t="1237" x="3505200" y="3019425"/>
          <p14:tracePt t="1239" x="3490913" y="3046413"/>
          <p14:tracePt t="1253" x="3451225" y="3073400"/>
          <p14:tracePt t="1273" x="3382963" y="3073400"/>
          <p14:tracePt t="1275" x="3303588" y="3073400"/>
          <p14:tracePt t="1286" x="3195638" y="3073400"/>
          <p14:tracePt t="1289" x="3101975" y="3046413"/>
          <p14:tracePt t="1292" x="2994025" y="3033713"/>
          <p14:tracePt t="1303" x="2873375" y="2992438"/>
          <p14:tracePt t="1304" x="2792413" y="2979738"/>
          <p14:tracePt t="1320" x="2725738" y="2965450"/>
          <p14:tracePt t="1322" x="2686050" y="2938463"/>
          <p14:tracePt t="1336" x="2632075" y="2925763"/>
          <p14:tracePt t="1354" x="2590800" y="2913063"/>
          <p14:tracePt t="1355" x="2578100" y="2913063"/>
          <p14:tracePt t="1370" x="2551113" y="2913063"/>
          <p14:tracePt t="1389" x="2524125" y="2886075"/>
          <p14:tracePt t="1403" x="2497138" y="2859088"/>
          <p14:tracePt t="1422" x="2430463" y="2778125"/>
          <p14:tracePt t="1436" x="2416175" y="2751138"/>
          <p14:tracePt t="1438" x="2390775" y="2724150"/>
          <p14:tracePt t="1453" x="2363788" y="2657475"/>
          <p14:tracePt t="1455" x="2349500" y="2617788"/>
          <p14:tracePt t="1470" x="2322513" y="2590800"/>
          <p14:tracePt t="1471" x="2309813" y="2576513"/>
          <p14:tracePt t="1487" x="2295525" y="2549525"/>
          <p14:tracePt t="1504" x="2268538" y="2509838"/>
          <p14:tracePt t="1505" x="2268538" y="2495550"/>
          <p14:tracePt t="1520" x="2255838" y="2482850"/>
          <p14:tracePt t="1537" x="2243138" y="2470150"/>
          <p14:tracePt t="1554" x="2243138" y="2455863"/>
          <p14:tracePt t="1570" x="2243138" y="2443163"/>
          <p14:tracePt t="1587" x="2228850" y="2428875"/>
          <p14:tracePt t="1603" x="2228850" y="2416175"/>
          <p14:tracePt t="1620" x="2216150" y="2416175"/>
          <p14:tracePt t="1639" x="2201863" y="2416175"/>
          <p14:tracePt t="1656" x="2189163" y="2416175"/>
          <p14:tracePt t="1741" x="2189163" y="2401888"/>
          <p14:tracePt t="1768" x="2189163" y="2389188"/>
          <p14:tracePt t="1782" x="2189163" y="2362200"/>
          <p14:tracePt t="1788" x="2201863" y="2347913"/>
          <p14:tracePt t="1803" x="2201863" y="2322513"/>
          <p14:tracePt t="1821" x="2295525" y="2187575"/>
          <p14:tracePt t="1823" x="2363788" y="2120900"/>
          <p14:tracePt t="1838" x="2524125" y="1973263"/>
          <p14:tracePt t="1853" x="2765425" y="1852613"/>
          <p14:tracePt t="1871" x="3128963" y="1717675"/>
          <p14:tracePt t="1872" x="3316288" y="1704975"/>
          <p14:tracePt t="1886" x="3638550" y="1677988"/>
          <p14:tracePt t="1903" x="3867150" y="1677988"/>
          <p14:tracePt t="1905" x="3948113" y="1677988"/>
          <p14:tracePt t="1920" x="4095750" y="1677988"/>
          <p14:tracePt t="1937" x="4216400" y="1677988"/>
          <p14:tracePt t="1940" x="4270375" y="1677988"/>
          <p14:tracePt t="1954" x="4376738" y="1651000"/>
          <p14:tracePt t="1969" x="4445000" y="1636713"/>
          <p14:tracePt t="1987" x="4497388" y="1609725"/>
          <p14:tracePt t="1989" x="4524375" y="1597025"/>
          <p14:tracePt t="2003" x="4578350" y="1570038"/>
          <p14:tracePt t="2020" x="4632325" y="1516063"/>
          <p14:tracePt t="2021" x="4659313" y="1489075"/>
          <p14:tracePt t="2036" x="4699000" y="1395413"/>
          <p14:tracePt t="2053" x="4752975" y="1289050"/>
          <p14:tracePt t="2054" x="4767263" y="1235075"/>
          <p14:tracePt t="2069" x="4779963" y="1193800"/>
          <p14:tracePt t="2086" x="4794250" y="1141413"/>
          <p14:tracePt t="2103" x="4806950" y="1114425"/>
          <p14:tracePt t="2104" x="4806950" y="1100138"/>
          <p14:tracePt t="2120" x="4806950" y="1060450"/>
          <p14:tracePt t="2136" x="4794250" y="1046163"/>
          <p14:tracePt t="2137" x="4779963" y="1033463"/>
          <p14:tracePt t="2152" x="4740275" y="993775"/>
          <p14:tracePt t="2171" x="4578350" y="873125"/>
          <p14:tracePt t="2186" x="4391025" y="777875"/>
          <p14:tracePt t="2204" x="4229100" y="698500"/>
          <p14:tracePt t="2205" x="4162425" y="684213"/>
          <p14:tracePt t="2220" x="4135438" y="657225"/>
          <p14:tracePt t="2222" x="4095750" y="630238"/>
          <p14:tracePt t="2238" x="4014788" y="603250"/>
          <p14:tracePt t="2253" x="3987800" y="603250"/>
          <p14:tracePt t="2254" x="3960813" y="603250"/>
          <p14:tracePt t="2271" x="3894138" y="590550"/>
          <p14:tracePt t="2288" x="3746500" y="563563"/>
          <p14:tracePt t="2303" x="3652838" y="550863"/>
          <p14:tracePt t="2320" x="3571875" y="536575"/>
          <p14:tracePt t="2321" x="3530600" y="536575"/>
          <p14:tracePt t="2336" x="3424238" y="536575"/>
          <p14:tracePt t="2353" x="3303588" y="563563"/>
          <p14:tracePt t="2369" x="3168650" y="590550"/>
          <p14:tracePt t="2371" x="3114675" y="590550"/>
          <p14:tracePt t="2386" x="3008313" y="617538"/>
          <p14:tracePt t="2404" x="2940050" y="630238"/>
          <p14:tracePt t="2405" x="2913063" y="630238"/>
          <p14:tracePt t="2420" x="2860675" y="644525"/>
          <p14:tracePt t="2423" x="2833688" y="644525"/>
          <p14:tracePt t="2437" x="2806700" y="657225"/>
          <p14:tracePt t="2439" x="2752725" y="671513"/>
          <p14:tracePt t="2454" x="2617788" y="711200"/>
          <p14:tracePt t="2457" x="2524125" y="750888"/>
          <p14:tracePt t="2471" x="2403475" y="765175"/>
          <p14:tracePt t="2473" x="2349500" y="804863"/>
          <p14:tracePt t="2487" x="2243138" y="831850"/>
          <p14:tracePt t="2505" x="2135188" y="858838"/>
          <p14:tracePt t="2519" x="2120900" y="873125"/>
          <p14:tracePt t="2536" x="2093913" y="885825"/>
          <p14:tracePt t="2553" x="2054225" y="898525"/>
          <p14:tracePt t="2556" x="2041525" y="898525"/>
          <p14:tracePt t="2570" x="1933575" y="993775"/>
          <p14:tracePt t="2587" x="1719263" y="1208088"/>
          <p14:tracePt t="2589" x="1530350" y="1382713"/>
          <p14:tracePt t="2603" x="1328738" y="1651000"/>
          <p14:tracePt t="2620" x="1195388" y="1865313"/>
          <p14:tracePt t="2622" x="1154113" y="1958975"/>
          <p14:tracePt t="2636" x="1087438" y="2106613"/>
          <p14:tracePt t="2653" x="1033463" y="2200275"/>
          <p14:tracePt t="2654" x="1020763" y="2227263"/>
          <p14:tracePt t="2670" x="1006475" y="2268538"/>
          <p14:tracePt t="2686" x="993775" y="2295525"/>
          <p14:tracePt t="2703" x="993775" y="2308225"/>
          <p14:tracePt t="2705" x="993775" y="2322513"/>
          <p14:tracePt t="2719" x="993775" y="2335213"/>
          <p14:tracePt t="2736" x="993775" y="2347913"/>
          <p14:tracePt t="2753" x="1020763" y="2362200"/>
          <p14:tracePt t="2771" x="1060450" y="2374900"/>
          <p14:tracePt t="2774" x="1087438" y="2389188"/>
          <p14:tracePt t="2787" x="1154113" y="2401888"/>
          <p14:tracePt t="2803" x="1235075" y="2416175"/>
          <p14:tracePt t="2805" x="1301750" y="2428875"/>
          <p14:tracePt t="2819" x="1343025" y="2443163"/>
          <p14:tracePt t="2836" x="1624013" y="2482850"/>
          <p14:tracePt t="2837" x="1731963" y="2482850"/>
          <p14:tracePt t="2853" x="1906588" y="2495550"/>
          <p14:tracePt t="2854" x="2093913" y="2495550"/>
          <p14:tracePt t="2870" x="2524125" y="2522538"/>
          <p14:tracePt t="2886" x="2819400" y="2536825"/>
          <p14:tracePt t="2886" x="2927350" y="2536825"/>
          <p14:tracePt t="2903" x="3101975" y="2563813"/>
          <p14:tracePt t="2919" x="3222625" y="2576513"/>
          <p14:tracePt t="2920" x="3262313" y="2576513"/>
          <p14:tracePt t="2935" x="3330575" y="2590800"/>
          <p14:tracePt t="2953" x="3382963" y="2590800"/>
          <p14:tracePt t="2955" x="3409950" y="2590800"/>
          <p14:tracePt t="2969" x="3436938" y="2590800"/>
          <p14:tracePt t="2987" x="3530600" y="2590800"/>
          <p14:tracePt t="2989" x="3571875" y="2590800"/>
          <p14:tracePt t="3003" x="3625850" y="2576513"/>
          <p14:tracePt t="3020" x="3773488" y="2522538"/>
          <p14:tracePt t="3037" x="3879850" y="2482850"/>
          <p14:tracePt t="3039" x="3921125" y="2443163"/>
          <p14:tracePt t="3053" x="4027488" y="2401888"/>
          <p14:tracePt t="3070" x="4135438" y="2362200"/>
          <p14:tracePt t="3071" x="4189413" y="2322513"/>
          <p14:tracePt t="3087" x="4297363" y="2281238"/>
          <p14:tracePt t="3104" x="4364038" y="2241550"/>
          <p14:tracePt t="3106" x="4391025" y="2214563"/>
          <p14:tracePt t="3119" x="4430713" y="2200275"/>
          <p14:tracePt t="3121" x="4484688" y="2160588"/>
          <p14:tracePt t="3136" x="4551363" y="2120900"/>
          <p14:tracePt t="3153" x="4605338" y="2066925"/>
          <p14:tracePt t="3155" x="4646613" y="2052638"/>
          <p14:tracePt t="3169" x="4699000" y="1985963"/>
          <p14:tracePt t="3187" x="4779963" y="1919288"/>
          <p14:tracePt t="3203" x="4819650" y="1879600"/>
          <p14:tracePt t="3220" x="4873625" y="1825625"/>
          <p14:tracePt t="3222" x="4900613" y="1811338"/>
          <p14:tracePt t="3236" x="4941888" y="1757363"/>
          <p14:tracePt t="3253" x="5021263" y="1717675"/>
          <p14:tracePt t="3270" x="5062538" y="1636713"/>
          <p14:tracePt t="3286" x="5129213" y="1570038"/>
          <p14:tracePt t="3304" x="5168900" y="1530350"/>
          <p14:tracePt t="3306" x="5183188" y="1516063"/>
          <p14:tracePt t="3320" x="5222875" y="1476375"/>
          <p14:tracePt t="3337" x="5264150" y="1449388"/>
          <p14:tracePt t="3354" x="5276850" y="1409700"/>
          <p14:tracePt t="3370" x="5291138" y="1382713"/>
          <p14:tracePt t="3371" x="5303838" y="1355725"/>
          <p14:tracePt t="3386" x="5316538" y="1328738"/>
          <p14:tracePt t="3403" x="5330825" y="1274763"/>
          <p14:tracePt t="3404" x="5330825" y="1247775"/>
          <p14:tracePt t="3419" x="5343525" y="1220788"/>
          <p14:tracePt t="3420" x="5343525" y="1193800"/>
          <p14:tracePt t="3436" x="5357813" y="1141413"/>
          <p14:tracePt t="3453" x="5370513" y="1073150"/>
          <p14:tracePt t="3454" x="5370513" y="1046163"/>
          <p14:tracePt t="3470" x="5370513" y="993775"/>
          <p14:tracePt t="3487" x="5370513" y="925513"/>
          <p14:tracePt t="3488" x="5370513" y="898525"/>
          <p14:tracePt t="3502" x="5343525" y="819150"/>
          <p14:tracePt t="3519" x="5316538" y="765175"/>
          <p14:tracePt t="3520" x="5291138" y="738188"/>
          <p14:tracePt t="3536" x="5222875" y="671513"/>
          <p14:tracePt t="3553" x="5116513" y="603250"/>
          <p14:tracePt t="3569" x="4994275" y="550863"/>
          <p14:tracePt t="3570" x="4900613" y="523875"/>
          <p14:tracePt t="3585" x="4672013" y="455613"/>
          <p14:tracePt t="3603" x="4418013" y="403225"/>
          <p14:tracePt t="3604" x="4324350" y="388938"/>
          <p14:tracePt t="3619" x="4202113" y="361950"/>
          <p14:tracePt t="3636" x="4095750" y="334963"/>
          <p14:tracePt t="3653" x="3975100" y="307975"/>
          <p14:tracePt t="3669" x="3840163" y="282575"/>
          <p14:tracePt t="3670" x="3786188" y="282575"/>
          <p14:tracePt t="3686" x="3571875" y="241300"/>
          <p14:tracePt t="3702" x="3235325" y="228600"/>
          <p14:tracePt t="3719" x="2806700" y="228600"/>
          <p14:tracePt t="3736" x="2484438" y="255588"/>
          <p14:tracePt t="3753" x="2174875" y="295275"/>
          <p14:tracePt t="3769" x="1933575" y="322263"/>
          <p14:tracePt t="3786" x="1839913" y="334963"/>
          <p14:tracePt t="3787" x="1812925" y="349250"/>
          <p14:tracePt t="3803" x="1785938" y="361950"/>
          <p14:tracePt t="3820" x="1731963" y="376238"/>
          <p14:tracePt t="3836" x="1704975" y="388938"/>
          <p14:tracePt t="3853" x="1677988" y="388938"/>
          <p14:tracePt t="3869" x="1598613" y="430213"/>
          <p14:tracePt t="3870" x="1530350" y="482600"/>
          <p14:tracePt t="3886" x="1343025" y="617538"/>
          <p14:tracePt t="3903" x="1208088" y="738188"/>
          <p14:tracePt t="3904" x="1154113" y="792163"/>
          <p14:tracePt t="3919" x="1087438" y="846138"/>
          <p14:tracePt t="3937" x="1033463" y="898525"/>
          <p14:tracePt t="3953" x="993775" y="939800"/>
          <p14:tracePt t="3969" x="939800" y="993775"/>
          <p14:tracePt t="3971" x="927100" y="1033463"/>
          <p14:tracePt t="3986" x="885825" y="1100138"/>
          <p14:tracePt t="4003" x="858838" y="1166813"/>
          <p14:tracePt t="4019" x="846138" y="1235075"/>
          <p14:tracePt t="4020" x="846138" y="1274763"/>
          <p14:tracePt t="4036" x="846138" y="1341438"/>
          <p14:tracePt t="4053" x="846138" y="1436688"/>
          <p14:tracePt t="4069" x="939800" y="1624013"/>
          <p14:tracePt t="4086" x="1141413" y="1919288"/>
          <p14:tracePt t="4103" x="1249363" y="2106613"/>
          <p14:tracePt t="4120" x="1343025" y="2200275"/>
          <p14:tracePt t="4121" x="1370013" y="2241550"/>
          <p14:tracePt t="4136" x="1436688" y="2268538"/>
          <p14:tracePt t="4137" x="1503363" y="2322513"/>
          <p14:tracePt t="4153" x="1746250" y="2401888"/>
          <p14:tracePt t="4170" x="2174875" y="2482850"/>
          <p14:tracePt t="4171" x="2484438" y="2536825"/>
          <p14:tracePt t="4186" x="2967038" y="2563813"/>
          <p14:tracePt t="4189" x="3168650" y="2563813"/>
          <p14:tracePt t="4203" x="3343275" y="2563813"/>
          <p14:tracePt t="4204" x="3451225" y="2549525"/>
          <p14:tracePt t="4219" x="3652838" y="2509838"/>
          <p14:tracePt t="4237" x="3960813" y="2443163"/>
          <p14:tracePt t="4253" x="4149725" y="2389188"/>
          <p14:tracePt t="4270" x="4297363" y="2347913"/>
          <p14:tracePt t="4271" x="4391025" y="2322513"/>
          <p14:tracePt t="4286" x="4445000" y="2308225"/>
          <p14:tracePt t="4303" x="4646613" y="2241550"/>
          <p14:tracePt t="4304" x="4686300" y="2241550"/>
          <p14:tracePt t="4319" x="4725988" y="2214563"/>
          <p14:tracePt t="4320" x="4752975" y="2200275"/>
          <p14:tracePt t="4337" x="4833938" y="2147888"/>
          <p14:tracePt t="4354" x="4900613" y="2093913"/>
          <p14:tracePt t="4355" x="4941888" y="2066925"/>
          <p14:tracePt t="4369" x="5008563" y="1985963"/>
          <p14:tracePt t="4387" x="5048250" y="1931988"/>
          <p14:tracePt t="4388" x="5075238" y="1905000"/>
          <p14:tracePt t="4402" x="5116513" y="1865313"/>
          <p14:tracePt t="4420" x="5141913" y="1838325"/>
          <p14:tracePt t="4422" x="5156200" y="1811338"/>
          <p14:tracePt t="4438" x="5168900" y="1811338"/>
          <p14:tracePt t="4454" x="5183188" y="1784350"/>
          <p14:tracePt t="4456" x="5183188" y="1771650"/>
          <p14:tracePt t="4469" x="5183188" y="1757363"/>
          <p14:tracePt t="4471" x="5195888" y="1757363"/>
          <p14:tracePt t="4486" x="5195888" y="1744663"/>
          <p14:tracePt t="4503" x="5195888" y="1731963"/>
          <p14:tracePt t="4523" x="5195888" y="1717675"/>
          <p14:tracePt t="4541" x="5195888" y="1704975"/>
          <p14:tracePt t="4544" x="5195888" y="1690688"/>
          <p14:tracePt t="4547" x="5195888" y="1651000"/>
          <p14:tracePt t="4556" x="5183188" y="1624013"/>
          <p14:tracePt t="4559" x="5168900" y="1570038"/>
          <p14:tracePt t="4586" x="5129213" y="1274763"/>
          <p14:tracePt t="4603" x="5116513" y="1181100"/>
          <p14:tracePt t="4619" x="5102225" y="1141413"/>
          <p14:tracePt t="4621" x="5089525" y="1114425"/>
          <p14:tracePt t="4636" x="5089525" y="1087438"/>
          <p14:tracePt t="4654" x="5075238" y="1060450"/>
          <p14:tracePt t="4655" x="5062538" y="1060450"/>
          <p14:tracePt t="4670" x="5048250" y="1033463"/>
          <p14:tracePt t="4687" x="5035550" y="1020763"/>
          <p14:tracePt t="4688" x="5021263" y="1020763"/>
          <p14:tracePt t="4703" x="5008563" y="1006475"/>
          <p14:tracePt t="4720" x="4994275" y="993775"/>
          <p14:tracePt t="4721" x="4981575" y="993775"/>
          <p14:tracePt t="4736" x="4954588" y="979488"/>
          <p14:tracePt t="4753" x="4941888" y="966788"/>
          <p14:tracePt t="4769" x="4914900" y="966788"/>
          <p14:tracePt t="4771" x="4900613" y="952500"/>
          <p14:tracePt t="4786" x="4860925" y="939800"/>
          <p14:tracePt t="4804" x="4806950" y="925513"/>
          <p14:tracePt t="4805" x="4779963" y="925513"/>
          <p14:tracePt t="4819" x="4713288" y="898525"/>
          <p14:tracePt t="4837" x="4619625" y="873125"/>
          <p14:tracePt t="4853" x="4524375" y="846138"/>
          <p14:tracePt t="4870" x="4403725" y="831850"/>
          <p14:tracePt t="4886" x="4149725" y="792163"/>
          <p14:tracePt t="4903" x="3948113" y="765175"/>
          <p14:tracePt t="4919" x="3719513" y="738188"/>
          <p14:tracePt t="4921" x="3638550" y="738188"/>
          <p14:tracePt t="4937" x="3463925" y="725488"/>
          <p14:tracePt t="4939" x="3382963" y="711200"/>
          <p14:tracePt t="4954" x="3276600" y="711200"/>
          <p14:tracePt t="4970" x="3208338" y="698500"/>
          <p14:tracePt t="4987" x="3128963" y="698500"/>
          <p14:tracePt t="5003" x="3060700" y="698500"/>
          <p14:tracePt t="5020" x="2981325" y="698500"/>
          <p14:tracePt t="5036" x="2954338" y="698500"/>
          <p14:tracePt t="5037" x="2913063" y="711200"/>
          <p14:tracePt t="5053" x="2765425" y="765175"/>
          <p14:tracePt t="5070" x="2497138" y="885825"/>
          <p14:tracePt t="5086" x="2135188" y="1060450"/>
          <p14:tracePt t="5103" x="2027238" y="1100138"/>
          <p14:tracePt t="5104" x="2000250" y="1114425"/>
          <p14:tracePt t="5119" x="1946275" y="1141413"/>
          <p14:tracePt t="5136" x="1933575" y="1154113"/>
          <p14:tracePt t="5137" x="1906588" y="1166813"/>
          <p14:tracePt t="5153" x="1893888" y="1166813"/>
          <p14:tracePt t="5169" x="1866900" y="1181100"/>
          <p14:tracePt t="5186" x="1852613" y="1208088"/>
          <p14:tracePt t="5203" x="1839913" y="1208088"/>
          <p14:tracePt t="5220" x="1839913" y="1220788"/>
          <p14:tracePt t="5236" x="1812925" y="1262063"/>
          <p14:tracePt t="5253" x="1719263" y="1355725"/>
          <p14:tracePt t="5254" x="1638300" y="1409700"/>
          <p14:tracePt t="5269" x="1517650" y="1557338"/>
          <p14:tracePt t="5286" x="1436688" y="1651000"/>
          <p14:tracePt t="5286" x="1397000" y="1677988"/>
          <p14:tracePt t="5302" x="1370013" y="1717675"/>
          <p14:tracePt t="5319" x="1355725" y="1744663"/>
          <p14:tracePt t="5321" x="1343025" y="1757363"/>
          <p14:tracePt t="5336" x="1328738" y="1771650"/>
          <p14:tracePt t="5353" x="1328738" y="1784350"/>
          <p14:tracePt t="5369" x="1328738" y="1825625"/>
          <p14:tracePt t="5386" x="1382713" y="1892300"/>
          <p14:tracePt t="5404" x="1436688" y="1946275"/>
          <p14:tracePt t="5405" x="1463675" y="1985963"/>
          <p14:tracePt t="5419" x="1517650" y="2052638"/>
          <p14:tracePt t="5436" x="1611313" y="2120900"/>
          <p14:tracePt t="5452" x="1665288" y="2147888"/>
          <p14:tracePt t="5469" x="1692275" y="2187575"/>
          <p14:tracePt t="5486" x="1731963" y="2227263"/>
          <p14:tracePt t="5503" x="1812925" y="2268538"/>
          <p14:tracePt t="5504" x="1852613" y="2295525"/>
          <p14:tracePt t="5519" x="1879600" y="2308225"/>
          <p14:tracePt t="5520" x="1920875" y="2335213"/>
          <p14:tracePt t="5536" x="2000250" y="2389188"/>
          <p14:tracePt t="5554" x="2068513" y="2443163"/>
          <p14:tracePt t="5556" x="2093913" y="2455863"/>
          <p14:tracePt t="5569" x="2135188" y="2482850"/>
          <p14:tracePt t="6745" x="2147888" y="2482850"/>
          <p14:tracePt t="6754" x="2162175" y="2482850"/>
          <p14:tracePt t="6759" x="2189163" y="2482850"/>
          <p14:tracePt t="6786" x="2295525" y="2482850"/>
          <p14:tracePt t="6803" x="2363788" y="2482850"/>
          <p14:tracePt t="6821" x="2430463" y="2482850"/>
          <p14:tracePt t="6822" x="2497138" y="2482850"/>
          <p14:tracePt t="6836" x="2686050" y="2470150"/>
          <p14:tracePt t="6853" x="2994025" y="2401888"/>
          <p14:tracePt t="6870" x="3397250" y="2335213"/>
          <p14:tracePt t="6871" x="3571875" y="2295525"/>
          <p14:tracePt t="6886" x="3852863" y="2200275"/>
          <p14:tracePt t="6903" x="4216400" y="2027238"/>
          <p14:tracePt t="6904" x="4445000" y="1892300"/>
          <p14:tracePt t="6919" x="5021263" y="1557338"/>
          <p14:tracePt t="6936" x="5464175" y="1289050"/>
          <p14:tracePt t="6937" x="5665788" y="1181100"/>
          <p14:tracePt t="6952" x="6015038" y="993775"/>
          <p14:tracePt t="6969" x="6230938" y="873125"/>
          <p14:tracePt t="6970" x="6297613" y="846138"/>
          <p14:tracePt t="6986" x="6405563" y="804863"/>
          <p14:tracePt t="7002" x="6484938" y="765175"/>
          <p14:tracePt t="7019" x="6578600" y="750888"/>
          <p14:tracePt t="7036" x="6686550" y="711200"/>
          <p14:tracePt t="7053" x="6794500" y="698500"/>
          <p14:tracePt t="7053" x="6834188" y="698500"/>
          <p14:tracePt t="7069" x="6942138" y="671513"/>
          <p14:tracePt t="7086" x="7050088" y="657225"/>
          <p14:tracePt t="7087" x="7089775" y="657225"/>
          <p14:tracePt t="7103" x="7197725" y="644525"/>
          <p14:tracePt t="7119" x="7277100" y="644525"/>
          <p14:tracePt t="7136" x="7412038" y="644525"/>
          <p14:tracePt t="7152" x="7478713" y="644525"/>
          <p14:tracePt t="7169" x="7532688" y="644525"/>
          <p14:tracePt t="7170" x="7559675" y="644525"/>
          <p14:tracePt t="7186" x="7626350" y="644525"/>
          <p14:tracePt t="7203" x="7680325" y="644525"/>
          <p14:tracePt t="7203" x="7707313" y="644525"/>
          <p14:tracePt t="7220" x="7761288" y="644525"/>
          <p14:tracePt t="7236" x="7842250" y="657225"/>
          <p14:tracePt t="7237" x="7881938" y="657225"/>
          <p14:tracePt t="7252" x="7989888" y="671513"/>
          <p14:tracePt t="7272" x="8189913" y="698500"/>
          <p14:tracePt t="7286" x="8364538" y="711200"/>
          <p14:tracePt t="7302" x="8486775" y="738188"/>
          <p14:tracePt t="7319" x="8593138" y="750888"/>
          <p14:tracePt t="7336" x="8740775" y="819150"/>
          <p14:tracePt t="7353" x="8848725" y="885825"/>
          <p14:tracePt t="7354" x="8915400" y="898525"/>
          <p14:tracePt t="7369" x="9009063" y="952500"/>
          <p14:tracePt t="7387" x="9117013" y="1006475"/>
          <p14:tracePt t="7388" x="9156700" y="1020763"/>
          <p14:tracePt t="7402" x="9210675" y="1060450"/>
          <p14:tracePt t="7419" x="9264650" y="1087438"/>
          <p14:tracePt t="7421" x="9291638" y="1100138"/>
          <p14:tracePt t="7436" x="9331325" y="1127125"/>
          <p14:tracePt t="7453" x="9372600" y="1141413"/>
          <p14:tracePt t="7469" x="9399588" y="1154113"/>
          <p14:tracePt t="7470" x="9412288" y="1181100"/>
          <p14:tracePt t="7486" x="9439275" y="1208088"/>
          <p14:tracePt t="7503" x="9478963" y="1247775"/>
          <p14:tracePt t="7504" x="9493250" y="1262063"/>
          <p14:tracePt t="7519" x="9520238" y="1314450"/>
          <p14:tracePt t="7536" x="9547225" y="1341438"/>
          <p14:tracePt t="7552" x="9559925" y="1382713"/>
          <p14:tracePt t="7570" x="9559925" y="1409700"/>
          <p14:tracePt t="7586" x="9574213" y="1422400"/>
          <p14:tracePt t="7602" x="9574213" y="1436688"/>
          <p14:tracePt t="7620" x="9574213" y="1449388"/>
          <p14:tracePt t="7635" x="9574213" y="1462088"/>
          <p14:tracePt t="7654" x="9574213" y="1476375"/>
          <p14:tracePt t="7669" x="9574213" y="1489075"/>
          <p14:tracePt t="7687" x="9574213" y="1503363"/>
          <p14:tracePt t="7688" x="9574213" y="1516063"/>
          <p14:tracePt t="7761" x="9574213" y="1530350"/>
          <p14:tracePt t="7775" x="9574213" y="1543050"/>
          <p14:tracePt t="7796" x="9574213" y="1557338"/>
          <p14:tracePt t="7809" x="9559925" y="1570038"/>
          <p14:tracePt t="7820" x="9532938" y="1584325"/>
          <p14:tracePt t="7837" x="9453563" y="1609725"/>
          <p14:tracePt t="7852" x="9345613" y="1651000"/>
          <p14:tracePt t="7869" x="9251950" y="1677988"/>
          <p14:tracePt t="7886" x="9077325" y="1717675"/>
          <p14:tracePt t="7902" x="8929688" y="1731963"/>
          <p14:tracePt t="7919" x="8728075" y="1731963"/>
          <p14:tracePt t="7935" x="8553450" y="1731963"/>
          <p14:tracePt t="7952" x="8445500" y="1731963"/>
          <p14:tracePt t="7953" x="8391525" y="1731963"/>
          <p14:tracePt t="7968" x="8258175" y="1731963"/>
          <p14:tracePt t="7986" x="8096250" y="1704975"/>
          <p14:tracePt t="7987" x="7975600" y="1663700"/>
          <p14:tracePt t="8002" x="7694613" y="1636713"/>
          <p14:tracePt t="8019" x="7451725" y="1570038"/>
          <p14:tracePt t="8021" x="7358063" y="1557338"/>
          <p14:tracePt t="8035" x="7250113" y="1543050"/>
          <p14:tracePt t="8052" x="7210425" y="1530350"/>
          <p14:tracePt t="8069" x="7170738" y="1516063"/>
          <p14:tracePt t="8070" x="7143750" y="1516063"/>
          <p14:tracePt t="8085" x="7062788" y="1476375"/>
          <p14:tracePt t="8102" x="6942138" y="1409700"/>
          <p14:tracePt t="8103" x="6848475" y="1368425"/>
          <p14:tracePt t="8120" x="6686550" y="1274763"/>
          <p14:tracePt t="8122" x="6619875" y="1247775"/>
          <p14:tracePt t="8136" x="6553200" y="1235075"/>
          <p14:tracePt t="8137" x="6511925" y="1208088"/>
          <p14:tracePt t="8153" x="6445250" y="1166813"/>
          <p14:tracePt t="8171" x="6378575" y="1141413"/>
          <p14:tracePt t="8186" x="6364288" y="1141413"/>
          <p14:tracePt t="8188" x="6337300" y="1141413"/>
          <p14:tracePt t="8202" x="6324600" y="1127125"/>
          <p14:tracePt t="8220" x="6283325" y="1114425"/>
          <p14:tracePt t="8221" x="6283325" y="1100138"/>
          <p14:tracePt t="8236" x="6256338" y="1087438"/>
          <p14:tracePt t="8253" x="6230938" y="1060450"/>
          <p14:tracePt t="8254" x="6216650" y="1046163"/>
          <p14:tracePt t="8269" x="6189663" y="1033463"/>
          <p14:tracePt t="8286" x="6189663" y="1020763"/>
          <p14:tracePt t="8287" x="6189663" y="1006475"/>
          <p14:tracePt t="8303" x="6189663" y="979488"/>
          <p14:tracePt t="8320" x="6189663" y="966788"/>
          <p14:tracePt t="8336" x="6189663" y="925513"/>
          <p14:tracePt t="8352" x="6243638" y="846138"/>
          <p14:tracePt t="8369" x="6378575" y="750888"/>
          <p14:tracePt t="8371" x="6445250" y="698500"/>
          <p14:tracePt t="8386" x="6605588" y="590550"/>
          <p14:tracePt t="8402" x="6740525" y="523875"/>
          <p14:tracePt t="8419" x="6981825" y="455613"/>
          <p14:tracePt t="8437" x="7183438" y="415925"/>
          <p14:tracePt t="8439" x="7291388" y="403225"/>
          <p14:tracePt t="8453" x="7493000" y="376238"/>
          <p14:tracePt t="8469" x="7653338" y="376238"/>
          <p14:tracePt t="8471" x="7747000" y="376238"/>
          <p14:tracePt t="8488" x="7827963" y="376238"/>
          <p14:tracePt t="8489" x="7908925" y="376238"/>
          <p14:tracePt t="8504" x="8083550" y="376238"/>
          <p14:tracePt t="8506" x="8189913" y="376238"/>
          <p14:tracePt t="8518" x="8270875" y="376238"/>
          <p14:tracePt t="8553" x="8782050" y="455613"/>
          <p14:tracePt t="8570" x="8956675" y="482600"/>
          <p14:tracePt t="8586" x="9090025" y="523875"/>
          <p14:tracePt t="8587" x="9144000" y="523875"/>
          <p14:tracePt t="8602" x="9237663" y="550863"/>
          <p14:tracePt t="8619" x="9318625" y="590550"/>
          <p14:tracePt t="8636" x="9412288" y="630238"/>
          <p14:tracePt t="8637" x="9453563" y="671513"/>
          <p14:tracePt t="8654" x="9532938" y="711200"/>
          <p14:tracePt t="8669" x="9601200" y="750888"/>
          <p14:tracePt t="8671" x="9626600" y="777875"/>
          <p14:tracePt t="8686" x="9667875" y="804863"/>
          <p14:tracePt t="8704" x="9721850" y="846138"/>
          <p14:tracePt t="8705" x="9734550" y="858838"/>
          <p14:tracePt t="8719" x="9788525" y="898525"/>
          <p14:tracePt t="8737" x="9828213" y="925513"/>
          <p14:tracePt t="8739" x="9855200" y="952500"/>
          <p14:tracePt t="8753" x="9882188" y="979488"/>
          <p14:tracePt t="8755" x="9896475" y="1006475"/>
          <p14:tracePt t="8757" x="9923463" y="1033463"/>
          <p14:tracePt t="8771" x="9936163" y="1060450"/>
          <p14:tracePt t="8773" x="9948863" y="1073150"/>
          <p14:tracePt t="8786" x="9963150" y="1100138"/>
          <p14:tracePt t="8787" x="9975850" y="1127125"/>
          <p14:tracePt t="8803" x="10002838" y="1166813"/>
          <p14:tracePt t="8820" x="10002838" y="1262063"/>
          <p14:tracePt t="8837" x="10002838" y="1328738"/>
          <p14:tracePt t="8854" x="10002838" y="1409700"/>
          <p14:tracePt t="8869" x="9975850" y="1476375"/>
          <p14:tracePt t="8886" x="9963150" y="1530350"/>
          <p14:tracePt t="8888" x="9936163" y="1557338"/>
          <p14:tracePt t="8902" x="9909175" y="1624013"/>
          <p14:tracePt t="8919" x="9869488" y="1677988"/>
          <p14:tracePt t="8936" x="9815513" y="1717675"/>
          <p14:tracePt t="8937" x="9801225" y="1744663"/>
          <p14:tracePt t="8952" x="9775825" y="1771650"/>
          <p14:tracePt t="8954" x="9748838" y="1798638"/>
          <p14:tracePt t="8969" x="9721850" y="1811338"/>
          <p14:tracePt t="8970" x="9680575" y="1825625"/>
          <p14:tracePt t="8986" x="9586913" y="1865313"/>
          <p14:tracePt t="9003" x="9399588" y="1905000"/>
          <p14:tracePt t="9004" x="9291638" y="1919288"/>
          <p14:tracePt t="9020" x="9144000" y="1931988"/>
          <p14:tracePt t="9037" x="9023350" y="1931988"/>
          <p14:tracePt t="9053" x="8969375" y="1931988"/>
          <p14:tracePt t="9069" x="8902700" y="1931988"/>
          <p14:tracePt t="9070" x="8848725" y="1919288"/>
          <p14:tracePt t="9086" x="8809038" y="1919288"/>
          <p14:tracePt t="9103" x="8566150" y="1838325"/>
          <p14:tracePt t="9120" x="8391525" y="1784350"/>
          <p14:tracePt t="9121" x="8324850" y="1771650"/>
          <p14:tracePt t="9137" x="8258175" y="1744663"/>
          <p14:tracePt t="9139" x="8231188" y="1744663"/>
          <p14:tracePt t="9153" x="8204200" y="1744663"/>
          <p14:tracePt t="9154" x="8189913" y="1731963"/>
          <p14:tracePt t="9169" x="8164513" y="1717675"/>
          <p14:tracePt t="9186" x="8137525" y="1704975"/>
          <p14:tracePt t="9203" x="8110538" y="1704975"/>
          <p14:tracePt t="9219" x="8042275" y="1704975"/>
          <p14:tracePt t="9237" x="7989888" y="1704975"/>
          <p14:tracePt t="9239" x="7948613" y="1704975"/>
          <p14:tracePt t="9242" x="7921625" y="1704975"/>
          <p14:tracePt t="9260" x="7867650" y="1704975"/>
          <p14:tracePt t="9276" x="7815263" y="1690688"/>
          <p14:tracePt t="9287" x="7761288" y="1677988"/>
          <p14:tracePt t="9303" x="7680325" y="1677988"/>
          <p14:tracePt t="9304" x="7613650" y="1663700"/>
          <p14:tracePt t="9319" x="7385050" y="1624013"/>
          <p14:tracePt t="9337" x="7116763" y="1584325"/>
          <p14:tracePt t="9339" x="6996113" y="1570038"/>
          <p14:tracePt t="9353" x="6780213" y="1570038"/>
          <p14:tracePt t="9370" x="6619875" y="1570038"/>
          <p14:tracePt t="9372" x="6526213" y="1570038"/>
          <p14:tracePt t="9387" x="6445250" y="1570038"/>
          <p14:tracePt t="9389" x="6391275" y="1570038"/>
          <p14:tracePt t="9403" x="6243638" y="1597025"/>
          <p14:tracePt t="9405" x="6176963" y="1597025"/>
          <p14:tracePt t="9420" x="6108700" y="1609725"/>
          <p14:tracePt t="9421" x="6069013" y="1636713"/>
          <p14:tracePt t="9437" x="6002338" y="1651000"/>
          <p14:tracePt t="9438" x="5975350" y="1651000"/>
          <p14:tracePt t="9453" x="5961063" y="1663700"/>
          <p14:tracePt t="9454" x="5948363" y="1663700"/>
          <p14:tracePt t="9469" x="5921375" y="1663700"/>
          <p14:tracePt t="9486" x="5894388" y="1663700"/>
          <p14:tracePt t="9487" x="5881688" y="1663700"/>
          <p14:tracePt t="9503" x="5881688" y="1677988"/>
          <p14:tracePt t="9520" x="5867400" y="1690688"/>
          <p14:tracePt t="9521" x="5854700" y="1704975"/>
          <p14:tracePt t="9536" x="5854700" y="1744663"/>
          <p14:tracePt t="9554" x="5840413" y="1811338"/>
          <p14:tracePt t="9556" x="5840413" y="1852613"/>
          <p14:tracePt t="9569" x="5840413" y="1879600"/>
          <p14:tracePt t="9586" x="5840413" y="1985963"/>
          <p14:tracePt t="9603" x="5840413" y="2052638"/>
          <p14:tracePt t="9605" x="5840413" y="2079625"/>
          <p14:tracePt t="9619" x="5881688" y="2174875"/>
          <p14:tracePt t="9636" x="5988050" y="2335213"/>
          <p14:tracePt t="9636" x="6042025" y="2428875"/>
          <p14:tracePt t="9653" x="6243638" y="2643188"/>
          <p14:tracePt t="9669" x="6430963" y="2832100"/>
          <p14:tracePt t="9670" x="6511925" y="2925763"/>
          <p14:tracePt t="9685" x="6605588" y="2979738"/>
          <p14:tracePt t="9702" x="6942138" y="3154363"/>
          <p14:tracePt t="9704" x="7035800" y="3208338"/>
          <p14:tracePt t="9719" x="7143750" y="3248025"/>
          <p14:tracePt t="9721" x="7291388" y="3287713"/>
          <p14:tracePt t="9736" x="7519988" y="3355975"/>
          <p14:tracePt t="9753" x="7734300" y="3355975"/>
          <p14:tracePt t="9754" x="7842250" y="3355975"/>
          <p14:tracePt t="9770" x="8042275" y="3328988"/>
          <p14:tracePt t="9788" x="8231188" y="3275013"/>
          <p14:tracePt t="9789" x="8312150" y="3233738"/>
          <p14:tracePt t="9802" x="8472488" y="3167063"/>
          <p14:tracePt t="9819" x="8634413" y="3100388"/>
          <p14:tracePt t="9821" x="8701088" y="3060700"/>
          <p14:tracePt t="9835" x="8767763" y="3033713"/>
          <p14:tracePt t="9836" x="8809038" y="3006725"/>
          <p14:tracePt t="9852" x="8915400" y="2938463"/>
          <p14:tracePt t="9869" x="9009063" y="2859088"/>
          <p14:tracePt t="9870" x="9063038" y="2790825"/>
          <p14:tracePt t="9886" x="9197975" y="2630488"/>
          <p14:tracePt t="9903" x="9278938" y="2470150"/>
          <p14:tracePt t="9905" x="9358313" y="2374900"/>
          <p14:tracePt t="9919" x="9453563" y="2214563"/>
          <p14:tracePt t="9936" x="9532938" y="2079625"/>
          <p14:tracePt t="9937" x="9574213" y="2027238"/>
          <p14:tracePt t="9953" x="9667875" y="1905000"/>
          <p14:tracePt t="9969" x="9707563" y="1798638"/>
          <p14:tracePt t="9971" x="9734550" y="1757363"/>
          <p14:tracePt t="9986" x="9748838" y="1731963"/>
          <p14:tracePt t="9988" x="9788525" y="1704975"/>
          <p14:tracePt t="10002" x="9801225" y="1663700"/>
          <p14:tracePt t="10019" x="9815513" y="1609725"/>
          <p14:tracePt t="10021" x="9828213" y="1584325"/>
          <p14:tracePt t="10036" x="9828213" y="1530350"/>
          <p14:tracePt t="10053" x="9788525" y="1462088"/>
          <p14:tracePt t="10055" x="9761538" y="1409700"/>
          <p14:tracePt t="10069" x="9694863" y="1328738"/>
          <p14:tracePt t="10086" x="9626600" y="1235075"/>
          <p14:tracePt t="10103" x="9520238" y="1114425"/>
          <p14:tracePt t="10119" x="9439275" y="1033463"/>
          <p14:tracePt t="10121" x="9399588" y="1006475"/>
          <p14:tracePt t="10136" x="9331325" y="952500"/>
          <p14:tracePt t="10153" x="9104313" y="819150"/>
          <p14:tracePt t="10169" x="8942388" y="765175"/>
          <p14:tracePt t="10171" x="8915400" y="750888"/>
          <p14:tracePt t="10185" x="8848725" y="738188"/>
          <p14:tracePt t="10203" x="8809038" y="725488"/>
          <p14:tracePt t="10204" x="8782050" y="711200"/>
          <p14:tracePt t="10219" x="8713788" y="698500"/>
          <p14:tracePt t="10236" x="8593138" y="698500"/>
          <p14:tracePt t="10238" x="8486775" y="698500"/>
          <p14:tracePt t="10253" x="8231188" y="698500"/>
          <p14:tracePt t="10269" x="8069263" y="698500"/>
          <p14:tracePt t="10286" x="7989888" y="698500"/>
          <p14:tracePt t="10287" x="7962900" y="698500"/>
          <p14:tracePt t="10302" x="7921625" y="698500"/>
          <p14:tracePt t="10319" x="7867650" y="698500"/>
          <p14:tracePt t="10321" x="7827963" y="698500"/>
          <p14:tracePt t="10336" x="7720013" y="698500"/>
          <p14:tracePt t="10353" x="7466013" y="750888"/>
          <p14:tracePt t="10354" x="7223125" y="819150"/>
          <p14:tracePt t="10369" x="6780213" y="979488"/>
          <p14:tracePt t="10386" x="6553200" y="1060450"/>
          <p14:tracePt t="10387" x="6484938" y="1073150"/>
          <p14:tracePt t="10402" x="6405563" y="1100138"/>
          <p14:tracePt t="10421" x="6324600" y="1127125"/>
          <p14:tracePt t="10422" x="6283325" y="1141413"/>
          <p14:tracePt t="10436" x="6256338" y="1154113"/>
          <p14:tracePt t="10438" x="6216650" y="1166813"/>
          <p14:tracePt t="10453" x="6083300" y="1235075"/>
          <p14:tracePt t="10455" x="6015038" y="1274763"/>
          <p14:tracePt t="10469" x="5921375" y="1328738"/>
          <p14:tracePt t="10470" x="5854700" y="1355725"/>
          <p14:tracePt t="10486" x="5746750" y="1422400"/>
          <p14:tracePt t="10504" x="5665788" y="1476375"/>
          <p14:tracePt t="10505" x="5653088" y="1489075"/>
          <p14:tracePt t="10519" x="5613400" y="1530350"/>
          <p14:tracePt t="10536" x="5599113" y="1557338"/>
          <p14:tracePt t="10537" x="5572125" y="1584325"/>
          <p14:tracePt t="10553" x="5545138" y="1636713"/>
          <p14:tracePt t="10569" x="5491163" y="1704975"/>
          <p14:tracePt t="10586" x="5438775" y="1784350"/>
          <p14:tracePt t="10587" x="5424488" y="1798638"/>
          <p14:tracePt t="10603" x="5397500" y="1852613"/>
          <p14:tracePt t="10619" x="5370513" y="1892300"/>
          <p14:tracePt t="10636" x="5330825" y="1946275"/>
          <p14:tracePt t="10639" x="5330825" y="1958975"/>
          <p14:tracePt t="10654" x="5316538" y="1973263"/>
          <p14:tracePt t="10655" x="5316538" y="1985963"/>
          <p14:tracePt t="11048" x="5316538" y="2027238"/>
          <p14:tracePt t="11055" x="5343525" y="2093913"/>
          <p14:tracePt t="11069" x="5357813" y="2133600"/>
          <p14:tracePt t="11085" x="5397500" y="2254250"/>
          <p14:tracePt t="11103" x="5424488" y="2295525"/>
          <p14:tracePt t="11119" x="5438775" y="2335213"/>
          <p14:tracePt t="11136" x="5451475" y="2347913"/>
          <p14:tracePt t="11137" x="5464175" y="2374900"/>
          <p14:tracePt t="11152" x="5478463" y="2416175"/>
          <p14:tracePt t="11169" x="5505450" y="2470150"/>
          <p14:tracePt t="11185" x="5518150" y="2509838"/>
          <p14:tracePt t="11186" x="5532438" y="2536825"/>
          <p14:tracePt t="11202" x="5545138" y="2590800"/>
          <p14:tracePt t="11220" x="5586413" y="2657475"/>
          <p14:tracePt t="11220" x="5599113" y="2697163"/>
          <p14:tracePt t="11236" x="5653088" y="2817813"/>
          <p14:tracePt t="11253" x="5734050" y="2952750"/>
          <p14:tracePt t="11270" x="5761038" y="3019425"/>
          <p14:tracePt t="11285" x="5786438" y="3060700"/>
          <p14:tracePt t="11302" x="5800725" y="3100388"/>
          <p14:tracePt t="11319" x="5813425" y="3127375"/>
          <p14:tracePt t="11335" x="5813425" y="3140075"/>
          <p14:tracePt t="11337" x="5813425" y="3154363"/>
          <p14:tracePt t="11353" x="5813425" y="3167063"/>
          <p14:tracePt t="11356" x="5813425" y="3181350"/>
          <p14:tracePt t="11370" x="5813425" y="3194050"/>
          <p14:tracePt t="11386" x="5786438" y="3233738"/>
          <p14:tracePt t="11403" x="5545138" y="3489325"/>
          <p14:tracePt t="11420" x="5264150" y="3703638"/>
          <p14:tracePt t="11436" x="5089525" y="3851275"/>
          <p14:tracePt t="11438" x="5021263" y="3905250"/>
          <p14:tracePt t="11452" x="4860925" y="3998913"/>
          <p14:tracePt t="11470" x="4592638" y="4133850"/>
          <p14:tracePt t="11471" x="4337050" y="4281488"/>
          <p14:tracePt t="11486" x="3813175" y="4535488"/>
          <p14:tracePt t="11502" x="2162175" y="5489575"/>
          <p14:tracePt t="11519" x="1677988" y="5770563"/>
          <p14:tracePt t="11521" x="1490663" y="5851525"/>
          <p14:tracePt t="11535" x="1222375" y="5999163"/>
          <p14:tracePt t="11552" x="1074738" y="6053138"/>
          <p14:tracePt t="11552" x="1006475" y="6065838"/>
          <p14:tracePt t="11568" x="900113" y="6119813"/>
          <p14:tracePt t="11586" x="779463" y="6146800"/>
          <p14:tracePt t="11602" x="536575" y="6213475"/>
          <p14:tracePt t="11619" x="361950" y="6267450"/>
          <p14:tracePt t="11636" x="201613" y="6321425"/>
          <p14:tracePt t="11636" x="107950" y="6361113"/>
          <p14:tracePt t="13670" x="12700" y="6213475"/>
          <p14:tracePt t="13686" x="26988" y="6200775"/>
          <p14:tracePt t="13688" x="39688" y="6200775"/>
          <p14:tracePt t="13704" x="39688" y="6186488"/>
          <p14:tracePt t="13719" x="53975" y="6186488"/>
          <p14:tracePt t="13737" x="66675" y="6186488"/>
          <p14:tracePt t="13811" x="53975" y="6200775"/>
          <p14:tracePt t="13817" x="39688" y="6213475"/>
          <p14:tracePt t="13824" x="0" y="62547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dirty="0"/>
              <a:t>Map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984D3-6267-27D0-A26A-6AFBEDDDD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083" y="1937708"/>
            <a:ext cx="7457121" cy="472188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FD0C7C5-7C2B-A328-C888-0B300A4366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43021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50"/>
    </mc:Choice>
    <mc:Fallback>
      <p:transition spd="slow" advTm="8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6" x="361950" y="5622925"/>
          <p14:tracePt t="542" x="563563" y="5475288"/>
          <p14:tracePt t="553" x="765175" y="5287963"/>
          <p14:tracePt t="570" x="1114425" y="4938713"/>
          <p14:tracePt t="587" x="1677988" y="4495800"/>
          <p14:tracePt t="604" x="1920875" y="4308475"/>
          <p14:tracePt t="622" x="2093913" y="4187825"/>
          <p14:tracePt t="638" x="2201863" y="4133850"/>
          <p14:tracePt t="639" x="2268538" y="4119563"/>
          <p14:tracePt t="654" x="2403475" y="4052888"/>
          <p14:tracePt t="670" x="2538413" y="3998913"/>
          <p14:tracePt t="687" x="2738438" y="3905250"/>
          <p14:tracePt t="703" x="2846388" y="3838575"/>
          <p14:tracePt t="720" x="2940050" y="3771900"/>
          <p14:tracePt t="737" x="3035300" y="3690938"/>
          <p14:tracePt t="754" x="3114675" y="3582988"/>
          <p14:tracePt t="771" x="3249613" y="3408363"/>
          <p14:tracePt t="788" x="3303588" y="3302000"/>
          <p14:tracePt t="789" x="3357563" y="3260725"/>
          <p14:tracePt t="805" x="3436938" y="3140075"/>
          <p14:tracePt t="821" x="3530600" y="3033713"/>
          <p14:tracePt t="838" x="3625850" y="2938463"/>
          <p14:tracePt t="839" x="3692525" y="2886075"/>
          <p14:tracePt t="855" x="3867150" y="2751138"/>
          <p14:tracePt t="871" x="4081463" y="2630488"/>
          <p14:tracePt t="873" x="4202113" y="2576513"/>
          <p14:tracePt t="888" x="4511675" y="2455863"/>
          <p14:tracePt t="905" x="5303838" y="2295525"/>
          <p14:tracePt t="922" x="5734050" y="2254250"/>
          <p14:tracePt t="927" x="5948363" y="2227263"/>
          <p14:tracePt t="938" x="6135688" y="2214563"/>
          <p14:tracePt t="956" x="6605588" y="2160588"/>
          <p14:tracePt t="957" x="6794500" y="2147888"/>
          <p14:tracePt t="972" x="7116763" y="2147888"/>
          <p14:tracePt t="973" x="7277100" y="2147888"/>
          <p14:tracePt t="988" x="7439025" y="2147888"/>
          <p14:tracePt t="1005" x="7734300" y="2227263"/>
          <p14:tracePt t="1022" x="7921625" y="2322513"/>
          <p14:tracePt t="1023" x="8016875" y="2374900"/>
          <p14:tracePt t="1037" x="8216900" y="2495550"/>
          <p14:tracePt t="1054" x="8486775" y="2617788"/>
          <p14:tracePt t="1055" x="8634413" y="2670175"/>
          <p14:tracePt t="1071" x="8888413" y="2790825"/>
          <p14:tracePt t="1087" x="9131300" y="2871788"/>
          <p14:tracePt t="1089" x="9224963" y="2925763"/>
          <p14:tracePt t="1104" x="9372600" y="2992438"/>
          <p14:tracePt t="1121" x="9520238" y="3086100"/>
          <p14:tracePt t="1136" x="9601200" y="3140075"/>
          <p14:tracePt t="1138" x="9653588" y="3167063"/>
          <p14:tracePt t="1155" x="9721850" y="3221038"/>
          <p14:tracePt t="1172" x="9801225" y="3275013"/>
          <p14:tracePt t="1174" x="9842500" y="3302000"/>
          <p14:tracePt t="1179" x="9869488" y="3355975"/>
          <p14:tracePt t="1206" x="10044113" y="3556000"/>
          <p14:tracePt t="1221" x="10110788" y="3636963"/>
          <p14:tracePt t="1238" x="10137775" y="3676650"/>
          <p14:tracePt t="1240" x="10150475" y="3703638"/>
          <p14:tracePt t="1254" x="10150475" y="3730625"/>
          <p14:tracePt t="1271" x="10164763" y="3744913"/>
          <p14:tracePt t="1289" x="10164763" y="3784600"/>
          <p14:tracePt t="1290" x="10177463" y="3811588"/>
          <p14:tracePt t="1304" x="10191750" y="3892550"/>
          <p14:tracePt t="1322" x="10191750" y="3998913"/>
          <p14:tracePt t="1324" x="10191750" y="4079875"/>
          <p14:tracePt t="1339" x="10191750" y="4200525"/>
          <p14:tracePt t="1341" x="10191750" y="4240213"/>
          <p14:tracePt t="1355" x="10191750" y="4281488"/>
          <p14:tracePt t="1357" x="10191750" y="4308475"/>
          <p14:tracePt t="1371" x="10191750" y="4321175"/>
          <p14:tracePt t="1373" x="10191750" y="4348163"/>
          <p14:tracePt t="1376" x="10191750" y="4375150"/>
          <p14:tracePt t="1389" x="10191750" y="4387850"/>
          <p14:tracePt t="1405" x="10177463" y="4402138"/>
          <p14:tracePt t="1406" x="10177463" y="4414838"/>
          <p14:tracePt t="1421" x="10177463" y="4441825"/>
          <p14:tracePt t="1438" x="10177463" y="4456113"/>
          <p14:tracePt t="1440" x="10164763" y="4483100"/>
          <p14:tracePt t="1454" x="10137775" y="4510088"/>
          <p14:tracePt t="1473" x="10071100" y="4603750"/>
          <p14:tracePt t="1487" x="10029825" y="4643438"/>
          <p14:tracePt t="1506" x="9975850" y="4683125"/>
          <p14:tracePt t="1521" x="9948863" y="4697413"/>
          <p14:tracePt t="1538" x="9936163" y="4710113"/>
          <p14:tracePt t="1540" x="9923463" y="4724400"/>
          <p14:tracePt t="1554" x="9909175" y="4724400"/>
          <p14:tracePt t="1557" x="9909175" y="4737100"/>
          <p14:tracePt t="1572" x="9855200" y="4737100"/>
          <p14:tracePt t="1573" x="9828213" y="4751388"/>
          <p14:tracePt t="1589" x="9801225" y="4764088"/>
          <p14:tracePt t="1591" x="9775825" y="4764088"/>
          <p14:tracePt t="1605" x="9707563" y="4778375"/>
          <p14:tracePt t="1623" x="9653588" y="4791075"/>
          <p14:tracePt t="1624" x="9626600" y="4791075"/>
          <p14:tracePt t="1640" x="9574213" y="4818063"/>
          <p14:tracePt t="1655" x="9439275" y="4845050"/>
          <p14:tracePt t="1672" x="9372600" y="4857750"/>
          <p14:tracePt t="1677" x="9251950" y="4899025"/>
          <p14:tracePt t="1688" x="9210675" y="4911725"/>
          <p14:tracePt t="1690" x="9144000" y="4926013"/>
          <p14:tracePt t="1704" x="9104313" y="4926013"/>
          <p14:tracePt t="1706" x="9063038" y="4938713"/>
          <p14:tracePt t="1724" x="8929688" y="4978400"/>
          <p14:tracePt t="1738" x="8861425" y="4978400"/>
          <p14:tracePt t="1755" x="8634413" y="5032375"/>
          <p14:tracePt t="1773" x="7881938" y="5153025"/>
          <p14:tracePt t="1787" x="7397750" y="5194300"/>
          <p14:tracePt t="1805" x="6900863" y="5248275"/>
          <p14:tracePt t="1821" x="6499225" y="5314950"/>
          <p14:tracePt t="1837" x="5545138" y="5502275"/>
          <p14:tracePt t="1854" x="3933825" y="5824538"/>
          <p14:tracePt t="1855" x="3235325" y="5999163"/>
          <p14:tracePt t="1872" x="1746250" y="6294438"/>
          <p14:tracePt t="1873" x="1154113" y="6388100"/>
          <p14:tracePt t="1888" x="752475" y="6415088"/>
          <p14:tracePt t="1889" x="496888" y="6415088"/>
          <p14:tracePt t="1905" x="309563" y="6388100"/>
          <p14:tracePt t="1923" x="241300" y="6334125"/>
          <p14:tracePt t="1924" x="201613" y="6307138"/>
          <p14:tracePt t="1937" x="120650" y="6227763"/>
          <p14:tracePt t="1954" x="26988" y="6132513"/>
          <p14:tracePt t="2106" x="241300" y="2416175"/>
          <p14:tracePt t="2121" x="496888" y="2039938"/>
          <p14:tracePt t="2138" x="873125" y="1609725"/>
          <p14:tracePt t="2140" x="1020763" y="1436688"/>
          <p14:tracePt t="2155" x="1154113" y="1289050"/>
          <p14:tracePt t="2157" x="1276350" y="1141413"/>
          <p14:tracePt t="2172" x="1476375" y="952500"/>
          <p14:tracePt t="2189" x="1692275" y="765175"/>
          <p14:tracePt t="2204" x="1852613" y="630238"/>
          <p14:tracePt t="2222" x="2135188" y="482600"/>
          <p14:tracePt t="2237" x="2295525" y="415925"/>
          <p14:tracePt t="2256" x="2590800" y="334963"/>
          <p14:tracePt t="2271" x="2671763" y="334963"/>
          <p14:tracePt t="2273" x="2779713" y="334963"/>
          <p14:tracePt t="2288" x="2981325" y="349250"/>
          <p14:tracePt t="2289" x="3060700" y="349250"/>
          <p14:tracePt t="2304" x="3141663" y="361950"/>
          <p14:tracePt t="2305" x="3262313" y="376238"/>
          <p14:tracePt t="2326" x="3571875" y="415925"/>
          <p14:tracePt t="2337" x="3652838" y="442913"/>
          <p14:tracePt t="2339" x="3800475" y="482600"/>
          <p14:tracePt t="2356" x="4095750" y="536575"/>
          <p14:tracePt t="2372" x="4524375" y="698500"/>
          <p14:tracePt t="2373" x="4794250" y="792163"/>
          <p14:tracePt t="2388" x="5264150" y="1006475"/>
          <p14:tracePt t="2405" x="5761038" y="1289050"/>
          <p14:tracePt t="2421" x="5854700" y="1368425"/>
          <p14:tracePt t="2423" x="5948363" y="1436688"/>
          <p14:tracePt t="2437" x="6122988" y="1570038"/>
          <p14:tracePt t="2454" x="6310313" y="1744663"/>
          <p14:tracePt t="2456" x="6418263" y="1825625"/>
          <p14:tracePt t="2471" x="6659563" y="1985963"/>
          <p14:tracePt t="2488" x="6848475" y="2120900"/>
          <p14:tracePt t="2490" x="6915150" y="2187575"/>
          <p14:tracePt t="2504" x="7089775" y="2362200"/>
          <p14:tracePt t="2522" x="7223125" y="2549525"/>
          <p14:tracePt t="2523" x="7277100" y="2643188"/>
          <p14:tracePt t="2537" x="7358063" y="2765425"/>
          <p14:tracePt t="2555" x="7412038" y="2832100"/>
          <p14:tracePt t="2557" x="7424738" y="2859088"/>
          <p14:tracePt t="2571" x="7424738" y="2871788"/>
          <p14:tracePt t="2572" x="7439025" y="2898775"/>
          <p14:tracePt t="2588" x="7466013" y="2925763"/>
          <p14:tracePt t="2590" x="7466013" y="2938463"/>
          <p14:tracePt t="2606" x="7478713" y="2952750"/>
          <p14:tracePt t="2622" x="7493000" y="2979738"/>
          <p14:tracePt t="2638" x="7505700" y="3033713"/>
          <p14:tracePt t="2640" x="7505700" y="3060700"/>
          <p14:tracePt t="2654" x="7519988" y="3140075"/>
          <p14:tracePt t="2673" x="7532688" y="3208338"/>
          <p14:tracePt t="2674" x="7532688" y="3233738"/>
          <p14:tracePt t="2687" x="7545388" y="3287713"/>
          <p14:tracePt t="2706" x="7545388" y="3355975"/>
          <p14:tracePt t="2721" x="7545388" y="3381375"/>
          <p14:tracePt t="2738" x="7545388" y="3395663"/>
          <p14:tracePt t="2754" x="7545388" y="3422650"/>
          <p14:tracePt t="2756" x="7545388" y="3449638"/>
          <p14:tracePt t="2771" x="7532688" y="3462338"/>
          <p14:tracePt t="2789" x="7532688" y="3476625"/>
          <p14:tracePt t="2791" x="7532688" y="3489325"/>
          <p14:tracePt t="2804" x="7532688" y="3516313"/>
          <p14:tracePt t="2822" x="7519988" y="3529013"/>
          <p14:tracePt t="2824" x="7519988" y="3543300"/>
          <p14:tracePt t="2838" x="7505700" y="3556000"/>
          <p14:tracePt t="2854" x="7478713" y="3636963"/>
          <p14:tracePt t="2856" x="7466013" y="3676650"/>
          <p14:tracePt t="2871" x="7439025" y="3744913"/>
          <p14:tracePt t="2872" x="7397750" y="3811588"/>
          <p14:tracePt t="2888" x="7358063" y="3919538"/>
          <p14:tracePt t="2890" x="7345363" y="3944938"/>
          <p14:tracePt t="2905" x="7331075" y="3971925"/>
          <p14:tracePt t="2906" x="7318375" y="3998913"/>
          <p14:tracePt t="2921" x="7304088" y="4025900"/>
          <p14:tracePt t="2938" x="7277100" y="4040188"/>
          <p14:tracePt t="2940" x="7277100" y="4052888"/>
          <p14:tracePt t="2954" x="7237413" y="4067175"/>
          <p14:tracePt t="2972" x="7156450" y="4106863"/>
          <p14:tracePt t="2974" x="7102475" y="4119563"/>
          <p14:tracePt t="2987" x="7008813" y="4173538"/>
          <p14:tracePt t="3007" x="6821488" y="4214813"/>
          <p14:tracePt t="3021" x="6673850" y="4267200"/>
          <p14:tracePt t="3038" x="6472238" y="4308475"/>
          <p14:tracePt t="3054" x="6310313" y="4308475"/>
          <p14:tracePt t="3056" x="6216650" y="4308475"/>
          <p14:tracePt t="3072" x="6096000" y="4308475"/>
          <p14:tracePt t="3088" x="6029325" y="4308475"/>
          <p14:tracePt t="3090" x="5988050" y="4308475"/>
          <p14:tracePt t="3105" x="5921375" y="4308475"/>
          <p14:tracePt t="3122" x="5867400" y="4294188"/>
          <p14:tracePt t="3124" x="5854700" y="4294188"/>
          <p14:tracePt t="3138" x="5800725" y="4281488"/>
          <p14:tracePt t="3155" x="5786438" y="4267200"/>
          <p14:tracePt t="3157" x="5761038" y="4267200"/>
          <p14:tracePt t="3171" x="5746750" y="4267200"/>
          <p14:tracePt t="3188" x="5707063" y="4254500"/>
          <p14:tracePt t="3204" x="5680075" y="4254500"/>
          <p14:tracePt t="3205" x="5638800" y="4240213"/>
          <p14:tracePt t="3222" x="5599113" y="4227513"/>
          <p14:tracePt t="3239" x="5545138" y="4214813"/>
          <p14:tracePt t="3240" x="5518150" y="4214813"/>
          <p14:tracePt t="3254" x="5464175" y="4200525"/>
          <p14:tracePt t="3273" x="5411788" y="4187825"/>
          <p14:tracePt t="3287" x="5357813" y="4173538"/>
          <p14:tracePt t="3307" x="5276850" y="4133850"/>
          <p14:tracePt t="3321" x="5249863" y="4119563"/>
          <p14:tracePt t="3323" x="5222875" y="4106863"/>
          <p14:tracePt t="3338" x="5168900" y="4079875"/>
          <p14:tracePt t="3355" x="5116513" y="4052888"/>
          <p14:tracePt t="3357" x="5089525" y="4040188"/>
          <p14:tracePt t="3375" x="5035550" y="4013200"/>
          <p14:tracePt t="3389" x="5021263" y="3998913"/>
          <p14:tracePt t="3404" x="5008563" y="3986213"/>
          <p14:tracePt t="3423" x="4968875" y="3971925"/>
          <p14:tracePt t="3437" x="4954588" y="3959225"/>
          <p14:tracePt t="3456" x="4941888" y="3932238"/>
          <p14:tracePt t="3471" x="4927600" y="3932238"/>
          <p14:tracePt t="3473" x="4914900" y="3932238"/>
          <p14:tracePt t="3488" x="4900613" y="3919538"/>
          <p14:tracePt t="3505" x="4873625" y="3892550"/>
          <p14:tracePt t="3523" x="4860925" y="3878263"/>
          <p14:tracePt t="3524" x="4846638" y="3878263"/>
          <p14:tracePt t="3540" x="4819650" y="3865563"/>
          <p14:tracePt t="3555" x="4806950" y="3851275"/>
          <p14:tracePt t="3572" x="4794250" y="3838575"/>
          <p14:tracePt t="3587" x="4794250" y="3824288"/>
          <p14:tracePt t="3605" x="4779963" y="3824288"/>
          <p14:tracePt t="3622" x="4767263" y="3824288"/>
          <p14:tracePt t="3637" x="4752975" y="3811588"/>
          <p14:tracePt t="3656" x="4740275" y="3811588"/>
          <p14:tracePt t="3671" x="4725988" y="3811588"/>
          <p14:tracePt t="3689" x="4713288" y="3797300"/>
          <p14:tracePt t="3704" x="4713288" y="3784600"/>
          <p14:tracePt t="3722" x="4699000" y="3771900"/>
          <p14:tracePt t="3738" x="4686300" y="3757613"/>
          <p14:tracePt t="3755" x="4672013" y="3744913"/>
          <p14:tracePt t="3757" x="4659313" y="3744913"/>
          <p14:tracePt t="3771" x="4646613" y="3744913"/>
          <p14:tracePt t="3788" x="4619625" y="3717925"/>
          <p14:tracePt t="3804" x="4605338" y="3690938"/>
          <p14:tracePt t="3806" x="4592638" y="3676650"/>
          <p14:tracePt t="3821" x="4565650" y="3663950"/>
          <p14:tracePt t="3823" x="4565650" y="3649663"/>
          <p14:tracePt t="3840" x="4551363" y="3624263"/>
          <p14:tracePt t="3855" x="4524375" y="3597275"/>
          <p14:tracePt t="3859" x="4511675" y="3582988"/>
          <p14:tracePt t="3873" x="4497388" y="3582988"/>
          <p14:tracePt t="3874" x="4497388" y="3570288"/>
          <p14:tracePt t="3879" x="4484688" y="3556000"/>
          <p14:tracePt t="3892" x="4471988" y="3543300"/>
          <p14:tracePt t="3906" x="4457700" y="3516313"/>
          <p14:tracePt t="3922" x="4445000" y="3502025"/>
          <p14:tracePt t="3937" x="4430713" y="3502025"/>
          <p14:tracePt t="3954" x="4430713" y="3489325"/>
          <p14:tracePt t="3955" x="4418013" y="3476625"/>
          <p14:tracePt t="3970" x="4403725" y="3449638"/>
          <p14:tracePt t="5467" x="4376738" y="3449638"/>
          <p14:tracePt t="5476" x="4349750" y="3449638"/>
          <p14:tracePt t="5489" x="4283075" y="3449638"/>
          <p14:tracePt t="5504" x="4216400" y="3449638"/>
          <p14:tracePt t="5523" x="4162425" y="3449638"/>
          <p14:tracePt t="5538" x="4122738" y="3449638"/>
          <p14:tracePt t="5556" x="4108450" y="3449638"/>
          <p14:tracePt t="5571" x="4095750" y="3449638"/>
          <p14:tracePt t="5573" x="4081463" y="3449638"/>
          <p14:tracePt t="5588" x="4068763" y="3449638"/>
          <p14:tracePt t="5604" x="4054475" y="3449638"/>
          <p14:tracePt t="5622" x="4041775" y="3449638"/>
          <p14:tracePt t="5639" x="4027488" y="3449638"/>
          <p14:tracePt t="5654" x="3960813" y="3449638"/>
          <p14:tracePt t="5672" x="3852863" y="3449638"/>
          <p14:tracePt t="5674" x="3773488" y="3449638"/>
          <p14:tracePt t="5687" x="3692525" y="3449638"/>
          <p14:tracePt t="5690" x="3598863" y="3449638"/>
          <p14:tracePt t="5692" x="3557588" y="3449638"/>
          <p14:tracePt t="5704" x="3517900" y="3449638"/>
          <p14:tracePt t="5721" x="3451225" y="3449638"/>
          <p14:tracePt t="5738" x="3397250" y="3449638"/>
          <p14:tracePt t="5755" x="3370263" y="3449638"/>
          <p14:tracePt t="5771" x="3343275" y="3449638"/>
          <p14:tracePt t="5788" x="3330575" y="3449638"/>
          <p14:tracePt t="5803" x="3316288" y="3449638"/>
          <p14:tracePt t="5820" x="3303588" y="3449638"/>
          <p14:tracePt t="5837" x="3289300" y="3449638"/>
          <p14:tracePt t="5855" x="3289300" y="3462338"/>
          <p14:tracePt t="5871" x="3276600" y="3462338"/>
          <p14:tracePt t="5887" x="3262313" y="3462338"/>
          <p14:tracePt t="5904" x="3235325" y="3476625"/>
          <p14:tracePt t="5905" x="3222625" y="3489325"/>
          <p14:tracePt t="5920" x="3208338" y="3489325"/>
          <p14:tracePt t="5937" x="3195638" y="3502025"/>
          <p14:tracePt t="5938" x="3182938" y="3502025"/>
          <p14:tracePt t="5953" x="3155950" y="3502025"/>
          <p14:tracePt t="5971" x="3141663" y="3502025"/>
          <p14:tracePt t="6074" x="3141663" y="3516313"/>
          <p14:tracePt t="6080" x="3128963" y="3516313"/>
          <p14:tracePt t="6090" x="3101975" y="3529013"/>
          <p14:tracePt t="6104" x="3060700" y="3529013"/>
          <p14:tracePt t="7023" x="3048000" y="3784600"/>
          <p14:tracePt t="7030" x="3021013" y="3998913"/>
          <p14:tracePt t="7040" x="3008313" y="4133850"/>
          <p14:tracePt t="7042" x="2981325" y="4227513"/>
          <p14:tracePt t="7054" x="2954338" y="4308475"/>
          <p14:tracePt t="7072" x="2913063" y="4468813"/>
          <p14:tracePt t="7073" x="2900363" y="4522788"/>
          <p14:tracePt t="7088" x="2873375" y="4630738"/>
          <p14:tracePt t="7105" x="2846388" y="4697413"/>
          <p14:tracePt t="7106" x="2819400" y="4751388"/>
          <p14:tracePt t="7121" x="2792413" y="4805363"/>
          <p14:tracePt t="7139" x="2765425" y="4857750"/>
          <p14:tracePt t="7141" x="2738438" y="4884738"/>
          <p14:tracePt t="7154" x="2686050" y="4965700"/>
          <p14:tracePt t="7172" x="2632075" y="5019675"/>
          <p14:tracePt t="7173" x="2578100" y="5046663"/>
          <p14:tracePt t="7187" x="2538413" y="5073650"/>
          <p14:tracePt t="7189" x="2484438" y="5113338"/>
          <p14:tracePt t="7204" x="2403475" y="5167313"/>
          <p14:tracePt t="7221" x="2295525" y="5233988"/>
          <p14:tracePt t="7222" x="2243138" y="5248275"/>
          <p14:tracePt t="7238" x="2135188" y="5327650"/>
          <p14:tracePt t="7254" x="1960563" y="5395913"/>
          <p14:tracePt t="7256" x="1839913" y="5448300"/>
          <p14:tracePt t="7271" x="1638300" y="5529263"/>
          <p14:tracePt t="7288" x="1449388" y="5583238"/>
          <p14:tracePt t="7290" x="1397000" y="5595938"/>
          <p14:tracePt t="7304" x="1316038" y="5610225"/>
          <p14:tracePt t="7322" x="1262063" y="5622925"/>
          <p14:tracePt t="7337" x="1249363" y="5637213"/>
          <p14:tracePt t="7339" x="1235075" y="5637213"/>
          <p14:tracePt t="7354" x="1208088" y="5637213"/>
          <p14:tracePt t="7371" x="1195388" y="5637213"/>
          <p14:tracePt t="7387" x="1181100" y="5637213"/>
          <p14:tracePt t="7431" x="1168400" y="5637213"/>
          <p14:tracePt t="7444" x="1154113" y="5637213"/>
          <p14:tracePt t="7454" x="1127125" y="5637213"/>
          <p14:tracePt t="7472" x="1047750" y="5649913"/>
          <p14:tracePt t="7473" x="979488" y="5649913"/>
          <p14:tracePt t="7487" x="939800" y="5664200"/>
          <p14:tracePt t="7488" x="900113" y="5664200"/>
          <p14:tracePt t="7505" x="804863" y="5703888"/>
          <p14:tracePt t="7506" x="765175" y="5716588"/>
          <p14:tracePt t="7521" x="738188" y="5716588"/>
          <p14:tracePt t="7522" x="711200" y="5730875"/>
          <p14:tracePt t="7538" x="657225" y="5757863"/>
          <p14:tracePt t="7555" x="577850" y="5811838"/>
          <p14:tracePt t="7556" x="509588" y="5864225"/>
          <p14:tracePt t="7571" x="107950" y="621347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dirty="0"/>
              <a:t>Map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1AD1C-7A0C-536A-1031-A1505B366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360" y="1821307"/>
            <a:ext cx="7521900" cy="483828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6581FBC-63BA-3D28-6985-67E05480CB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7843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99"/>
    </mc:Choice>
    <mc:Fallback>
      <p:transition spd="slow" advTm="8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9" x="752475" y="5891213"/>
          <p14:tracePt t="475" x="1235075" y="5595938"/>
          <p14:tracePt t="493" x="2135188" y="5100638"/>
          <p14:tracePt t="494" x="2605088" y="4884738"/>
          <p14:tracePt t="508" x="3074988" y="4657725"/>
          <p14:tracePt t="509" x="3571875" y="4510088"/>
          <p14:tracePt t="525" x="4471988" y="4173538"/>
          <p14:tracePt t="542" x="5141913" y="3971925"/>
          <p14:tracePt t="544" x="5343525" y="3878263"/>
          <p14:tracePt t="559" x="5599113" y="3811588"/>
          <p14:tracePt t="561" x="5665788" y="3784600"/>
          <p14:tracePt t="574" x="5692775" y="3784600"/>
          <p14:tracePt t="575" x="5719763" y="3771900"/>
          <p14:tracePt t="593" x="5761038" y="3771900"/>
          <p14:tracePt t="610" x="5800725" y="3771900"/>
          <p14:tracePt t="612" x="5813425" y="3757613"/>
          <p14:tracePt t="625" x="5881688" y="3744913"/>
          <p14:tracePt t="643" x="5935663" y="3730625"/>
          <p14:tracePt t="644" x="5975350" y="3730625"/>
          <p14:tracePt t="658" x="6002338" y="3730625"/>
          <p14:tracePt t="661" x="6042025" y="3717925"/>
          <p14:tracePt t="675" x="6108700" y="3690938"/>
          <p14:tracePt t="692" x="6189663" y="3690938"/>
          <p14:tracePt t="693" x="6230938" y="3690938"/>
          <p14:tracePt t="709" x="6297613" y="3690938"/>
          <p14:tracePt t="726" x="6364288" y="3690938"/>
          <p14:tracePt t="728" x="6391275" y="3703638"/>
          <p14:tracePt t="742" x="6499225" y="3717925"/>
          <p14:tracePt t="775" x="6740525" y="3797300"/>
          <p14:tracePt t="793" x="6807200" y="3865563"/>
          <p14:tracePt t="794" x="6861175" y="3892550"/>
          <p14:tracePt t="808" x="6915150" y="3944938"/>
          <p14:tracePt t="825" x="6942138" y="3998913"/>
          <p14:tracePt t="842" x="6969125" y="4052888"/>
          <p14:tracePt t="844" x="6969125" y="4079875"/>
          <p14:tracePt t="859" x="6969125" y="4133850"/>
          <p14:tracePt t="876" x="6969125" y="4187825"/>
          <p14:tracePt t="877" x="6942138" y="4214813"/>
          <p14:tracePt t="892" x="6553200" y="4362450"/>
          <p14:tracePt t="909" x="4968875" y="4589463"/>
          <p14:tracePt t="911" x="4619625" y="4549775"/>
          <p14:tracePt t="925" x="4376738" y="4468813"/>
          <p14:tracePt t="942" x="4310063" y="4429125"/>
          <p14:tracePt t="944" x="4283075" y="4387850"/>
          <p14:tracePt t="958" x="4216400" y="4294188"/>
          <p14:tracePt t="975" x="4149725" y="4133850"/>
          <p14:tracePt t="992" x="4041775" y="3824288"/>
          <p14:tracePt t="994" x="4002088" y="3529013"/>
          <p14:tracePt t="1009" x="3987800" y="2670175"/>
          <p14:tracePt t="1025" x="4189413" y="2039938"/>
          <p14:tracePt t="1027" x="4270375" y="1865313"/>
          <p14:tracePt t="1042" x="4457700" y="1597025"/>
          <p14:tracePt t="1059" x="4578350" y="1476375"/>
          <p14:tracePt t="1060" x="4632325" y="1436688"/>
          <p14:tracePt t="1075" x="4713288" y="1368425"/>
          <p14:tracePt t="1093" x="4819650" y="1328738"/>
          <p14:tracePt t="1094" x="4914900" y="1289050"/>
          <p14:tracePt t="1108" x="4994275" y="1289050"/>
          <p14:tracePt t="1125" x="5330825" y="1247775"/>
          <p14:tracePt t="1142" x="5626100" y="1247775"/>
          <p14:tracePt t="1143" x="5761038" y="1247775"/>
          <p14:tracePt t="1158" x="6042025" y="1274763"/>
          <p14:tracePt t="1175" x="6243638" y="1314450"/>
          <p14:tracePt t="1176" x="6351588" y="1341438"/>
          <p14:tracePt t="1192" x="6565900" y="1395413"/>
          <p14:tracePt t="1209" x="6767513" y="1462088"/>
          <p14:tracePt t="1209" x="6888163" y="1503363"/>
          <p14:tracePt t="1225" x="7143750" y="1584325"/>
          <p14:tracePt t="1242" x="7424738" y="1731963"/>
          <p14:tracePt t="1243" x="7599363" y="1798638"/>
          <p14:tracePt t="1258" x="7921625" y="1985963"/>
          <p14:tracePt t="1275" x="8391525" y="2362200"/>
          <p14:tracePt t="1277" x="8593138" y="2563813"/>
          <p14:tracePt t="1292" x="8755063" y="2724150"/>
          <p14:tracePt t="1294" x="8848725" y="2844800"/>
          <p14:tracePt t="1310" x="9009063" y="3033713"/>
          <p14:tracePt t="1311" x="9050338" y="3086100"/>
          <p14:tracePt t="1325" x="9131300" y="3181350"/>
          <p14:tracePt t="1326" x="9183688" y="3248025"/>
          <p14:tracePt t="1341" x="9291638" y="3381375"/>
          <p14:tracePt t="1358" x="9372600" y="3529013"/>
          <p14:tracePt t="1359" x="9399588" y="3570288"/>
          <p14:tracePt t="1374" x="9453563" y="3663950"/>
          <p14:tracePt t="1392" x="9478963" y="3730625"/>
          <p14:tracePt t="1409" x="9493250" y="3784600"/>
          <p14:tracePt t="1426" x="9520238" y="3865563"/>
          <p14:tracePt t="1443" x="9520238" y="3919538"/>
          <p14:tracePt t="1444" x="9520238" y="3959225"/>
          <p14:tracePt t="1458" x="9493250" y="4067175"/>
          <p14:tracePt t="1476" x="9412288" y="4267200"/>
          <p14:tracePt t="1478" x="9358313" y="4387850"/>
          <p14:tracePt t="1492" x="9237663" y="4616450"/>
          <p14:tracePt t="1509" x="9144000" y="4778375"/>
          <p14:tracePt t="1511" x="9090025" y="4857750"/>
          <p14:tracePt t="1525" x="9036050" y="4926013"/>
          <p14:tracePt t="1542" x="8956675" y="5005388"/>
          <p14:tracePt t="1544" x="8888413" y="5032375"/>
          <p14:tracePt t="1559" x="8782050" y="5073650"/>
          <p14:tracePt t="1560" x="8580438" y="5113338"/>
          <p14:tracePt t="1575" x="7291388" y="5314950"/>
          <p14:tracePt t="1592" x="5988050" y="5435600"/>
          <p14:tracePt t="1609" x="5518150" y="5462588"/>
          <p14:tracePt t="1626" x="5438775" y="5448300"/>
          <p14:tracePt t="1627" x="5411788" y="5435600"/>
          <p14:tracePt t="1642" x="5303838" y="5368925"/>
          <p14:tracePt t="1660" x="5156200" y="5273675"/>
          <p14:tracePt t="1661" x="4887913" y="5073650"/>
          <p14:tracePt t="1675" x="3665538" y="4173538"/>
          <p14:tracePt t="1692" x="3316288" y="3905250"/>
          <p14:tracePt t="1694" x="3276600" y="3865563"/>
          <p14:tracePt t="1709" x="3276600" y="3851275"/>
          <p14:tracePt t="1711" x="3262313" y="3824288"/>
          <p14:tracePt t="1726" x="3235325" y="3771900"/>
          <p14:tracePt t="1742" x="3222625" y="3690938"/>
          <p14:tracePt t="1743" x="3222625" y="3624263"/>
          <p14:tracePt t="1759" x="3222625" y="3543300"/>
          <p14:tracePt t="1777" x="3222625" y="3462338"/>
          <p14:tracePt t="1792" x="3222625" y="3422650"/>
          <p14:tracePt t="1810" x="3222625" y="3395663"/>
          <p14:tracePt t="1812" x="3222625" y="3381375"/>
          <p14:tracePt t="1825" x="3249613" y="3314700"/>
          <p14:tracePt t="1842" x="3343275" y="3154363"/>
          <p14:tracePt t="1844" x="3530600" y="2952750"/>
          <p14:tracePt t="1858" x="3879850" y="2617788"/>
          <p14:tracePt t="1860" x="4364038" y="2147888"/>
          <p14:tracePt t="1875" x="4860925" y="1744663"/>
          <p14:tracePt t="1894" x="5102225" y="1516063"/>
          <p14:tracePt t="1910" x="5195888" y="1449388"/>
          <p14:tracePt t="1912" x="5222875" y="1422400"/>
          <p14:tracePt t="1927" x="5276850" y="1368425"/>
          <p14:tracePt t="1941" x="5343525" y="1341438"/>
          <p14:tracePt t="1959" x="5451475" y="1328738"/>
          <p14:tracePt t="1961" x="5518150" y="1314450"/>
          <p14:tracePt t="1975" x="5707063" y="1314450"/>
          <p14:tracePt t="1992" x="5961063" y="1341438"/>
          <p14:tracePt t="2009" x="6203950" y="1382713"/>
          <p14:tracePt t="2010" x="6324600" y="1422400"/>
          <p14:tracePt t="2025" x="6578600" y="1516063"/>
          <p14:tracePt t="2043" x="6927850" y="1663700"/>
          <p14:tracePt t="2046" x="7129463" y="1798638"/>
          <p14:tracePt t="2048" x="7385050" y="1973263"/>
          <p14:tracePt t="2058" x="7653338" y="2147888"/>
          <p14:tracePt t="2077" x="8258175" y="2590800"/>
          <p14:tracePt t="2092" x="8566150" y="2871788"/>
          <p14:tracePt t="2110" x="8956675" y="3341688"/>
          <p14:tracePt t="2125" x="9117013" y="3582988"/>
          <p14:tracePt t="2142" x="9237663" y="3851275"/>
          <p14:tracePt t="2159" x="9304338" y="3998913"/>
          <p14:tracePt t="2160" x="9318625" y="4067175"/>
          <p14:tracePt t="2175" x="9331325" y="4119563"/>
          <p14:tracePt t="2179" x="9345613" y="4133850"/>
          <p14:tracePt t="2193" x="9345613" y="4160838"/>
          <p14:tracePt t="2194" x="9358313" y="4160838"/>
          <p14:tracePt t="2209" x="9358313" y="4173538"/>
          <p14:tracePt t="2211" x="9358313" y="4187825"/>
          <p14:tracePt t="2227" x="9358313" y="4200525"/>
          <p14:tracePt t="2242" x="9358313" y="4227513"/>
          <p14:tracePt t="2260" x="9358313" y="4240213"/>
          <p14:tracePt t="2262" x="9345613" y="4267200"/>
          <p14:tracePt t="2275" x="9331325" y="4321175"/>
          <p14:tracePt t="2294" x="9278938" y="4375150"/>
          <p14:tracePt t="2309" x="9264650" y="4387850"/>
          <p14:tracePt t="2325" x="9251950" y="4441825"/>
          <p14:tracePt t="2343" x="9224963" y="4441825"/>
          <p14:tracePt t="2344" x="9210675" y="4456113"/>
          <p14:tracePt t="2358" x="9156700" y="4495800"/>
          <p14:tracePt t="2377" x="8983663" y="4576763"/>
          <p14:tracePt t="2392" x="8875713" y="4630738"/>
          <p14:tracePt t="2410" x="8794750" y="4657725"/>
          <p14:tracePt t="2425" x="8767763" y="4657725"/>
          <p14:tracePt t="2427" x="8740775" y="4670425"/>
          <p14:tracePt t="2442" x="8701088" y="4683125"/>
          <p14:tracePt t="2459" x="8620125" y="4683125"/>
          <p14:tracePt t="2461" x="8553450" y="4683125"/>
          <p14:tracePt t="2476" x="8418513" y="4670425"/>
          <p14:tracePt t="2493" x="8324850" y="4657725"/>
          <p14:tracePt t="2496" x="8297863" y="4657725"/>
          <p14:tracePt t="2508" x="8243888" y="4657725"/>
          <p14:tracePt t="2527" x="8204200" y="4657725"/>
          <p14:tracePt t="2542" x="8177213" y="4657725"/>
          <p14:tracePt t="2560" x="8110538" y="4630738"/>
          <p14:tracePt t="2575" x="8069263" y="4630738"/>
          <p14:tracePt t="2577" x="8029575" y="4616450"/>
          <p14:tracePt t="2592" x="7962900" y="4616450"/>
          <p14:tracePt t="2594" x="7908925" y="4603750"/>
          <p14:tracePt t="2612" x="7881938" y="4603750"/>
          <p14:tracePt t="2617" x="7867650" y="4603750"/>
          <p14:tracePt t="2625" x="7854950" y="4603750"/>
          <p14:tracePt t="2643" x="7815263" y="4603750"/>
          <p14:tracePt t="2658" x="7800975" y="4603750"/>
          <p14:tracePt t="2676" x="7773988" y="4589463"/>
          <p14:tracePt t="2678" x="7761288" y="4589463"/>
          <p14:tracePt t="2692" x="7707313" y="4589463"/>
          <p14:tracePt t="2708" x="7667625" y="4589463"/>
          <p14:tracePt t="2709" x="7626350" y="4576763"/>
          <p14:tracePt t="2725" x="7613650" y="4576763"/>
          <p14:tracePt t="2742" x="7586663" y="4576763"/>
          <p14:tracePt t="2742" x="7572375" y="4576763"/>
          <p14:tracePt t="2758" x="7559675" y="4576763"/>
          <p14:tracePt t="2774" x="7545388" y="4576763"/>
          <p14:tracePt t="2792" x="7532688" y="4576763"/>
          <p14:tracePt t="2811" x="7519988" y="4576763"/>
          <p14:tracePt t="2826" x="7505700" y="4576763"/>
          <p14:tracePt t="2865" x="7505700" y="4562475"/>
          <p14:tracePt t="2878" x="7493000" y="4562475"/>
          <p14:tracePt t="2893" x="7478713" y="4562475"/>
          <p14:tracePt t="2899" x="7466013" y="4549775"/>
          <p14:tracePt t="2907" x="7451725" y="4549775"/>
          <p14:tracePt t="2925" x="7412038" y="4535488"/>
          <p14:tracePt t="2942" x="7372350" y="4535488"/>
          <p14:tracePt t="2943" x="7358063" y="4535488"/>
          <p14:tracePt t="2958" x="7331075" y="4535488"/>
          <p14:tracePt t="2975" x="7304088" y="4522788"/>
          <p14:tracePt t="2976" x="7291388" y="4522788"/>
          <p14:tracePt t="2991" x="7223125" y="4510088"/>
          <p14:tracePt t="3008" x="7129463" y="4495800"/>
          <p14:tracePt t="3009" x="7075488" y="4495800"/>
          <p14:tracePt t="3024" x="6927850" y="4483100"/>
          <p14:tracePt t="3041" x="6807200" y="4468813"/>
          <p14:tracePt t="3058" x="6700838" y="4456113"/>
          <p14:tracePt t="3075" x="6553200" y="4429125"/>
          <p14:tracePt t="3092" x="6484938" y="4402138"/>
          <p14:tracePt t="5628" x="6405563" y="4402138"/>
          <p14:tracePt t="5634" x="6324600" y="4402138"/>
          <p14:tracePt t="5644" x="6243638" y="4402138"/>
          <p14:tracePt t="5659" x="6069013" y="4402138"/>
          <p14:tracePt t="5676" x="5854700" y="4402138"/>
          <p14:tracePt t="5677" x="5746750" y="4402138"/>
          <p14:tracePt t="5692" x="5370513" y="4362450"/>
          <p14:tracePt t="5709" x="4927600" y="4348163"/>
          <p14:tracePt t="5711" x="4794250" y="4321175"/>
          <p14:tracePt t="5726" x="4619625" y="4308475"/>
          <p14:tracePt t="5743" x="4538663" y="4294188"/>
          <p14:tracePt t="5744" x="4511675" y="4294188"/>
          <p14:tracePt t="5758" x="4484688" y="4281488"/>
          <p14:tracePt t="5761" x="4457700" y="4281488"/>
          <p14:tracePt t="5775" x="4403725" y="4267200"/>
          <p14:tracePt t="5793" x="4297363" y="4267200"/>
          <p14:tracePt t="5795" x="4216400" y="4240213"/>
          <p14:tracePt t="5808" x="4002088" y="4240213"/>
          <p14:tracePt t="5826" x="3852863" y="4227513"/>
          <p14:tracePt t="5827" x="3813175" y="4227513"/>
          <p14:tracePt t="5841" x="3732213" y="4227513"/>
          <p14:tracePt t="5858" x="3705225" y="4227513"/>
          <p14:tracePt t="5860" x="3692525" y="4227513"/>
          <p14:tracePt t="5875" x="3665538" y="4227513"/>
          <p14:tracePt t="5892" x="3638550" y="4227513"/>
          <p14:tracePt t="5894" x="3625850" y="4227513"/>
          <p14:tracePt t="5921" x="3611563" y="4227513"/>
          <p14:tracePt t="5934" x="3598863" y="4227513"/>
          <p14:tracePt t="5989" x="3584575" y="4227513"/>
          <p14:tracePt t="6002" x="3571875" y="4227513"/>
          <p14:tracePt t="6011" x="3557588" y="4240213"/>
          <p14:tracePt t="6025" x="3505200" y="4267200"/>
          <p14:tracePt t="6042" x="3478213" y="4267200"/>
          <p14:tracePt t="6044" x="3463925" y="4281488"/>
          <p14:tracePt t="6058" x="3451225" y="4294188"/>
          <p14:tracePt t="6061" x="3436938" y="4294188"/>
          <p14:tracePt t="6075" x="3409950" y="4308475"/>
          <p14:tracePt t="6091" x="3397250" y="4321175"/>
          <p14:tracePt t="6092" x="3382963" y="4335463"/>
          <p14:tracePt t="6108" x="3343275" y="4348163"/>
          <p14:tracePt t="6124" x="3276600" y="4387850"/>
          <p14:tracePt t="6125" x="3249613" y="4414838"/>
          <p14:tracePt t="6141" x="3128963" y="4495800"/>
          <p14:tracePt t="6158" x="3035300" y="4576763"/>
          <p14:tracePt t="6159" x="2994025" y="4603750"/>
          <p14:tracePt t="6174" x="2927350" y="4643438"/>
          <p14:tracePt t="6193" x="2887663" y="4657725"/>
          <p14:tracePt t="6194" x="2873375" y="4670425"/>
          <p14:tracePt t="6208" x="2846388" y="4683125"/>
          <p14:tracePt t="6209" x="2833688" y="4697413"/>
          <p14:tracePt t="6225" x="2765425" y="4724400"/>
          <p14:tracePt t="6242" x="2698750" y="4778375"/>
          <p14:tracePt t="6244" x="2644775" y="4805363"/>
          <p14:tracePt t="6258" x="2565400" y="4872038"/>
          <p14:tracePt t="6277" x="2430463" y="4965700"/>
          <p14:tracePt t="6292" x="2336800" y="5032375"/>
          <p14:tracePt t="6308" x="2255838" y="5100638"/>
          <p14:tracePt t="6310" x="2216150" y="5126038"/>
          <p14:tracePt t="6325" x="2174875" y="5140325"/>
          <p14:tracePt t="6326" x="2135188" y="5167313"/>
          <p14:tracePt t="6342" x="2081213" y="5207000"/>
          <p14:tracePt t="6358" x="2027238" y="5273675"/>
          <p14:tracePt t="6360" x="2000250" y="5300663"/>
          <p14:tracePt t="6375" x="1920875" y="5354638"/>
          <p14:tracePt t="6392" x="1825625" y="5448300"/>
          <p14:tracePt t="6393" x="1785938" y="5475288"/>
          <p14:tracePt t="6408" x="1692275" y="5568950"/>
          <p14:tracePt t="6426" x="1624013" y="5649913"/>
          <p14:tracePt t="6427" x="1571625" y="5691188"/>
          <p14:tracePt t="6441" x="1490663" y="5770563"/>
          <p14:tracePt t="6458" x="1423988" y="5837238"/>
          <p14:tracePt t="6460" x="1397000" y="5878513"/>
          <p14:tracePt t="6474" x="1328738" y="5932488"/>
          <p14:tracePt t="6492" x="1276350" y="5972175"/>
          <p14:tracePt t="6508" x="1249363" y="6011863"/>
          <p14:tracePt t="6525" x="1222375" y="6026150"/>
          <p14:tracePt t="6543" x="1195388" y="6038850"/>
          <p14:tracePt t="6544" x="1181100" y="6053138"/>
          <p14:tracePt t="6558" x="1154113" y="6080125"/>
          <p14:tracePt t="6576" x="1101725" y="6119813"/>
          <p14:tracePt t="6577" x="1074738" y="6146800"/>
          <p14:tracePt t="6591" x="979488" y="6227763"/>
          <p14:tracePt t="6608" x="912813" y="6280150"/>
          <p14:tracePt t="6609" x="885825" y="6307138"/>
          <p14:tracePt t="6624" x="831850" y="6348413"/>
          <p14:tracePt t="6625" x="792163" y="6375400"/>
          <p14:tracePt t="6641" x="684213" y="6454775"/>
          <p14:tracePt t="6642" x="631825" y="6481763"/>
          <p14:tracePt t="6657" x="550863" y="6535738"/>
          <p14:tracePt t="6658" x="482600" y="6589713"/>
          <p14:tracePt t="6675" x="268288" y="6710363"/>
          <p14:tracePt t="6677" x="147638" y="6764338"/>
          <p14:tracePt t="6692" x="26988" y="68183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dirty="0"/>
              <a:t>Map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E0BD7-2398-FA99-3026-46D1195FF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" y="985566"/>
            <a:ext cx="9088118" cy="564911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E4D9DA9-552C-09DD-A00F-284B4BFEA1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5660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96"/>
    </mc:Choice>
    <mc:Fallback>
      <p:transition spd="slow" advTm="30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4" x="147638" y="5086350"/>
          <p14:tracePt t="600" x="228600" y="4965700"/>
          <p14:tracePt t="615" x="334963" y="4830763"/>
          <p14:tracePt t="617" x="442913" y="4683125"/>
          <p14:tracePt t="630" x="671513" y="4441825"/>
          <p14:tracePt t="648" x="900113" y="4187825"/>
          <p14:tracePt t="650" x="1020763" y="4040188"/>
          <p14:tracePt t="664" x="1276350" y="3771900"/>
          <p14:tracePt t="680" x="1503363" y="3516313"/>
          <p14:tracePt t="697" x="1611313" y="3381375"/>
          <p14:tracePt t="714" x="1704975" y="3221038"/>
          <p14:tracePt t="732" x="1785938" y="3113088"/>
          <p14:tracePt t="747" x="1839913" y="3046413"/>
          <p14:tracePt t="766" x="1946275" y="2913063"/>
          <p14:tracePt t="781" x="2041525" y="2817813"/>
          <p14:tracePt t="796" x="2162175" y="2711450"/>
          <p14:tracePt t="815" x="2268538" y="2630488"/>
          <p14:tracePt t="831" x="2309813" y="2590800"/>
          <p14:tracePt t="833" x="2322513" y="2576513"/>
          <p14:tracePt t="847" x="2349500" y="2563813"/>
          <p14:tracePt t="848" x="2363788" y="2536825"/>
          <p14:tracePt t="863" x="2430463" y="2482850"/>
          <p14:tracePt t="880" x="2578100" y="2374900"/>
          <p14:tracePt t="882" x="2686050" y="2254250"/>
          <p14:tracePt t="897" x="2954338" y="1946275"/>
          <p14:tracePt t="914" x="3128963" y="1784350"/>
          <p14:tracePt t="915" x="3182938" y="1731963"/>
          <p14:tracePt t="930" x="3235325" y="1677988"/>
          <p14:tracePt t="947" x="3262313" y="1651000"/>
          <p14:tracePt t="948" x="3289300" y="1636713"/>
          <p14:tracePt t="1330" x="3060700" y="1557338"/>
          <p14:tracePt t="1339" x="2887663" y="1489075"/>
          <p14:tracePt t="1347" x="2792413" y="1436688"/>
          <p14:tracePt t="1365" x="2590800" y="1355725"/>
          <p14:tracePt t="1366" x="2497138" y="1341438"/>
          <p14:tracePt t="1381" x="2349500" y="1289050"/>
          <p14:tracePt t="1398" x="2243138" y="1262063"/>
          <p14:tracePt t="1399" x="2189163" y="1247775"/>
          <p14:tracePt t="1413" x="2162175" y="1247775"/>
          <p14:tracePt t="1430" x="2068513" y="1235075"/>
          <p14:tracePt t="1448" x="2041525" y="1220788"/>
          <p14:tracePt t="1449" x="2014538" y="1220788"/>
          <p14:tracePt t="1464" x="1987550" y="1220788"/>
          <p14:tracePt t="1465" x="1973263" y="1220788"/>
          <p14:tracePt t="1481" x="1946275" y="1220788"/>
          <p14:tracePt t="1483" x="1920875" y="1220788"/>
          <p14:tracePt t="1496" x="1839913" y="1247775"/>
          <p14:tracePt t="1513" x="1746250" y="1314450"/>
          <p14:tracePt t="1514" x="1677988" y="1341438"/>
          <p14:tracePt t="1529" x="1571625" y="1422400"/>
          <p14:tracePt t="1546" x="1476375" y="1516063"/>
          <p14:tracePt t="1563" x="1301750" y="1690688"/>
          <p14:tracePt t="1580" x="1181100" y="1852613"/>
          <p14:tracePt t="1596" x="1047750" y="2039938"/>
          <p14:tracePt t="1613" x="927100" y="2227263"/>
          <p14:tracePt t="1630" x="885825" y="2295525"/>
          <p14:tracePt t="1646" x="831850" y="2428875"/>
          <p14:tracePt t="1663" x="792163" y="2549525"/>
          <p14:tracePt t="1664" x="779463" y="2670175"/>
          <p14:tracePt t="1679" x="738188" y="2886075"/>
          <p14:tracePt t="1698" x="711200" y="3060700"/>
          <p14:tracePt t="1699" x="684213" y="3154363"/>
          <p14:tracePt t="1714" x="671513" y="3328988"/>
          <p14:tracePt t="1730" x="657225" y="3449638"/>
          <p14:tracePt t="1746" x="657225" y="3543300"/>
          <p14:tracePt t="1748" x="657225" y="3609975"/>
          <p14:tracePt t="1763" x="657225" y="3717925"/>
          <p14:tracePt t="1767" x="657225" y="3757613"/>
          <p14:tracePt t="1782" x="657225" y="3865563"/>
          <p14:tracePt t="1797" x="684213" y="3959225"/>
          <p14:tracePt t="1799" x="698500" y="4013200"/>
          <p14:tracePt t="1814" x="711200" y="4052888"/>
          <p14:tracePt t="1830" x="779463" y="4200525"/>
          <p14:tracePt t="1848" x="831850" y="4294188"/>
          <p14:tracePt t="1849" x="873125" y="4335463"/>
          <p14:tracePt t="1864" x="966788" y="4429125"/>
          <p14:tracePt t="1881" x="1060450" y="4549775"/>
          <p14:tracePt t="1883" x="1114425" y="4616450"/>
          <p14:tracePt t="1897" x="1208088" y="4670425"/>
          <p14:tracePt t="1900" x="1301750" y="4778375"/>
          <p14:tracePt t="1914" x="1571625" y="4965700"/>
          <p14:tracePt t="1930" x="2162175" y="5314950"/>
          <p14:tracePt t="1932" x="2470150" y="5475288"/>
          <p14:tracePt t="1947" x="2913063" y="5595938"/>
          <p14:tracePt t="1965" x="3208338" y="5664200"/>
          <p14:tracePt t="1968" x="3370263" y="5664200"/>
          <p14:tracePt t="1980" x="3692525" y="5664200"/>
          <p14:tracePt t="1998" x="4376738" y="5610225"/>
          <p14:tracePt t="2014" x="4954588" y="5489575"/>
          <p14:tracePt t="2030" x="5707063" y="5300663"/>
          <p14:tracePt t="2032" x="5988050" y="5233988"/>
          <p14:tracePt t="2047" x="6230938" y="5167313"/>
          <p14:tracePt t="2049" x="6418263" y="5126038"/>
          <p14:tracePt t="2064" x="6834188" y="5046663"/>
          <p14:tracePt t="2083" x="7599363" y="4845050"/>
          <p14:tracePt t="2090" x="7842250" y="4751388"/>
          <p14:tracePt t="2096" x="8137525" y="4630738"/>
          <p14:tracePt t="2116" x="8620125" y="4348163"/>
          <p14:tracePt t="2118" x="8794750" y="4173538"/>
          <p14:tracePt t="2130" x="9077325" y="3878263"/>
          <p14:tracePt t="2149" x="9385300" y="3529013"/>
          <p14:tracePt t="2163" x="9478963" y="3408363"/>
          <p14:tracePt t="2180" x="9574213" y="3302000"/>
          <p14:tracePt t="2183" x="9613900" y="3233738"/>
          <p14:tracePt t="2197" x="9680575" y="3167063"/>
          <p14:tracePt t="2198" x="9734550" y="3073400"/>
          <p14:tracePt t="2214" x="9869488" y="2871788"/>
          <p14:tracePt t="2231" x="9963150" y="2684463"/>
          <p14:tracePt t="2232" x="10002838" y="2603500"/>
          <p14:tracePt t="2247" x="10029825" y="2470150"/>
          <p14:tracePt t="2264" x="10071100" y="2322513"/>
          <p14:tracePt t="2266" x="10071100" y="2268538"/>
          <p14:tracePt t="2281" x="10071100" y="2160588"/>
          <p14:tracePt t="2297" x="10071100" y="2079625"/>
          <p14:tracePt t="2298" x="10071100" y="2052638"/>
          <p14:tracePt t="2313" x="10071100" y="2012950"/>
          <p14:tracePt t="2330" x="10083800" y="1905000"/>
          <p14:tracePt t="2347" x="10098088" y="1852613"/>
          <p14:tracePt t="2349" x="10098088" y="1825625"/>
          <p14:tracePt t="2364" x="10110788" y="1784350"/>
          <p14:tracePt t="2382" x="10123488" y="1731963"/>
          <p14:tracePt t="2384" x="10137775" y="1704975"/>
          <p14:tracePt t="2397" x="10164763" y="1636713"/>
          <p14:tracePt t="2415" x="10204450" y="1557338"/>
          <p14:tracePt t="2430" x="10231438" y="1489075"/>
          <p14:tracePt t="2447" x="10271125" y="1436688"/>
          <p14:tracePt t="2448" x="10285413" y="1409700"/>
          <p14:tracePt t="2464" x="10298113" y="1382713"/>
          <p14:tracePt t="2466" x="10325100" y="1382713"/>
          <p14:tracePt t="2469" x="10325100" y="1355725"/>
          <p14:tracePt t="2480" x="10339388" y="1328738"/>
          <p14:tracePt t="2497" x="10366375" y="1301750"/>
          <p14:tracePt t="2498" x="10379075" y="1289050"/>
          <p14:tracePt t="2514" x="10393363" y="1262063"/>
          <p14:tracePt t="2532" x="10393363" y="1247775"/>
          <p14:tracePt t="2547" x="10406063" y="1247775"/>
          <p14:tracePt t="2565" x="10420350" y="1235075"/>
          <p14:tracePt t="2680" x="10406063" y="1235075"/>
          <p14:tracePt t="2687" x="10406063" y="1220788"/>
          <p14:tracePt t="3028" x="10445750" y="1301750"/>
          <p14:tracePt t="3036" x="10499725" y="1422400"/>
          <p14:tracePt t="3048" x="10607675" y="1651000"/>
          <p14:tracePt t="3063" x="10620375" y="1771650"/>
          <p14:tracePt t="3081" x="10661650" y="2133600"/>
          <p14:tracePt t="3097" x="10661650" y="2374900"/>
          <p14:tracePt t="3099" x="10661650" y="2455863"/>
          <p14:tracePt t="3114" x="10634663" y="2630488"/>
          <p14:tracePt t="3132" x="10580688" y="2898775"/>
          <p14:tracePt t="3147" x="10553700" y="3019425"/>
          <p14:tracePt t="3164" x="10499725" y="3167063"/>
          <p14:tracePt t="3166" x="10487025" y="3260725"/>
          <p14:tracePt t="3180" x="10445750" y="3368675"/>
          <p14:tracePt t="3197" x="10393363" y="3449638"/>
          <p14:tracePt t="3198" x="10366375" y="3502025"/>
          <p14:tracePt t="3214" x="10325100" y="3582988"/>
          <p14:tracePt t="3230" x="10271125" y="3649663"/>
          <p14:tracePt t="3247" x="10218738" y="3703638"/>
          <p14:tracePt t="3248" x="10204450" y="3744913"/>
          <p14:tracePt t="3263" x="10123488" y="3838575"/>
          <p14:tracePt t="3282" x="9975850" y="4013200"/>
          <p14:tracePt t="3283" x="9828213" y="4187825"/>
          <p14:tracePt t="3297" x="9090025" y="4857750"/>
          <p14:tracePt t="3315" x="8512175" y="5354638"/>
          <p14:tracePt t="3316" x="8445500" y="5408613"/>
          <p14:tracePt t="3330" x="8378825" y="5448300"/>
          <p14:tracePt t="3347" x="8364538" y="5475288"/>
          <p14:tracePt t="3349" x="8351838" y="5489575"/>
          <p14:tracePt t="3364" x="8339138" y="5489575"/>
          <p14:tracePt t="3365" x="8324850" y="5489575"/>
          <p14:tracePt t="3380" x="8312150" y="5489575"/>
          <p14:tracePt t="3398" x="8285163" y="5516563"/>
          <p14:tracePt t="3414" x="8177213" y="5556250"/>
          <p14:tracePt t="3432" x="7773988" y="5743575"/>
          <p14:tracePt t="3448" x="7559675" y="5837238"/>
          <p14:tracePt t="3451" x="7493000" y="5878513"/>
          <p14:tracePt t="3465" x="7424738" y="5905500"/>
          <p14:tracePt t="3480" x="7397750" y="5918200"/>
          <p14:tracePt t="3483" x="7385050" y="5918200"/>
          <p14:tracePt t="3485" x="7372350" y="5932488"/>
          <p14:tracePt t="3497" x="7358063" y="5932488"/>
          <p14:tracePt t="3499" x="7331075" y="5945188"/>
          <p14:tracePt t="3513" x="7291388" y="5959475"/>
          <p14:tracePt t="3515" x="7250113" y="5972175"/>
          <p14:tracePt t="3530" x="7050088" y="6038850"/>
          <p14:tracePt t="3548" x="6780213" y="6146800"/>
          <p14:tracePt t="3549" x="6700838" y="6173788"/>
          <p14:tracePt t="3563" x="6538913" y="6227763"/>
          <p14:tracePt t="3581" x="6418263" y="6280150"/>
          <p14:tracePt t="3596" x="6378575" y="6294438"/>
          <p14:tracePt t="3614" x="6324600" y="6321425"/>
          <p14:tracePt t="3630" x="6270625" y="6348413"/>
          <p14:tracePt t="3647" x="6189663" y="6361113"/>
          <p14:tracePt t="3663" x="6122988" y="6388100"/>
          <p14:tracePt t="3680" x="6042025" y="6427788"/>
          <p14:tracePt t="3697" x="6002338" y="6454775"/>
          <p14:tracePt t="3698" x="5975350" y="6469063"/>
          <p14:tracePt t="3715" x="5935663" y="6469063"/>
          <p14:tracePt t="3731" x="5908675" y="6481763"/>
          <p14:tracePt t="3747" x="5881688" y="6481763"/>
          <p14:tracePt t="3764" x="5854700" y="6496050"/>
          <p14:tracePt t="3766" x="5840413" y="6508750"/>
          <p14:tracePt t="3781" x="5813425" y="6523038"/>
          <p14:tracePt t="3797" x="5786438" y="6550025"/>
          <p14:tracePt t="3798" x="5761038" y="6562725"/>
          <p14:tracePt t="3814" x="5746750" y="6562725"/>
          <p14:tracePt t="3815" x="5719763" y="6575425"/>
          <p14:tracePt t="3830" x="5692775" y="6589713"/>
          <p14:tracePt t="3832" x="5653088" y="6616700"/>
          <p14:tracePt t="3848" x="5626100" y="6643688"/>
          <p14:tracePt t="3864" x="5572125" y="6683375"/>
          <p14:tracePt t="3867" x="5518150" y="6697663"/>
          <p14:tracePt t="3883" x="5478463" y="6737350"/>
          <p14:tracePt t="3897" x="5464175" y="6750050"/>
          <p14:tracePt t="3915" x="5424488" y="6777038"/>
          <p14:tracePt t="3931" x="5411788" y="6791325"/>
          <p14:tracePt t="3947" x="5397500" y="6804025"/>
          <p14:tracePt t="3949" x="5384800" y="6804025"/>
          <p14:tracePt t="3969" x="5384800" y="6818313"/>
          <p14:tracePt t="3980" x="5370513" y="6818313"/>
          <p14:tracePt t="3997" x="5370513" y="6831013"/>
          <p14:tracePt t="3999" x="5357813" y="6845300"/>
          <p14:tracePt t="4291" x="3262313" y="6777038"/>
          <p14:tracePt t="4298" x="3195638" y="6723063"/>
          <p14:tracePt t="4314" x="3087688" y="6589713"/>
          <p14:tracePt t="4333" x="2927350" y="6375400"/>
          <p14:tracePt t="4347" x="2846388" y="6267450"/>
          <p14:tracePt t="4353" x="2819400" y="6213475"/>
          <p14:tracePt t="4365" x="2792413" y="6173788"/>
          <p14:tracePt t="4380" x="2752725" y="6107113"/>
          <p14:tracePt t="4397" x="2738438" y="6080125"/>
          <p14:tracePt t="4401" x="2725738" y="6053138"/>
          <p14:tracePt t="4430" x="2671763" y="5864225"/>
          <p14:tracePt t="4448" x="2617788" y="5583238"/>
          <p14:tracePt t="4464" x="2578100" y="5381625"/>
          <p14:tracePt t="4482" x="2551113" y="5194300"/>
          <p14:tracePt t="4498" x="2524125" y="5113338"/>
          <p14:tracePt t="4515" x="2524125" y="5046663"/>
          <p14:tracePt t="4517" x="2524125" y="4978400"/>
          <p14:tracePt t="4530" x="2524125" y="4884738"/>
          <p14:tracePt t="4547" x="2538413" y="4670425"/>
          <p14:tracePt t="4564" x="2698750" y="3998913"/>
          <p14:tracePt t="4580" x="2846388" y="3529013"/>
          <p14:tracePt t="4582" x="2913063" y="3408363"/>
          <p14:tracePt t="4597" x="2940050" y="3341688"/>
          <p14:tracePt t="4598" x="2981325" y="3275013"/>
          <p14:tracePt t="4614" x="3035300" y="3181350"/>
          <p14:tracePt t="4631" x="3101975" y="3113088"/>
          <p14:tracePt t="4632" x="3141663" y="3060700"/>
          <p14:tracePt t="4646" x="3289300" y="2952750"/>
          <p14:tracePt t="4664" x="3505200" y="2817813"/>
          <p14:tracePt t="4665" x="3598863" y="2765425"/>
          <p14:tracePt t="4680" x="3800475" y="2684463"/>
          <p14:tracePt t="4697" x="4002088" y="2630488"/>
          <p14:tracePt t="4698" x="4095750" y="2617788"/>
          <p14:tracePt t="4713" x="4243388" y="2590800"/>
          <p14:tracePt t="4730" x="4403725" y="2603500"/>
          <p14:tracePt t="4731" x="4471988" y="2603500"/>
          <p14:tracePt t="4746" x="4551363" y="2630488"/>
          <p14:tracePt t="4763" x="4873625" y="2751138"/>
          <p14:tracePt t="4779" x="5089525" y="2844800"/>
          <p14:tracePt t="4796" x="5316538" y="2992438"/>
          <p14:tracePt t="4813" x="5464175" y="3113088"/>
          <p14:tracePt t="4814" x="5505450" y="3181350"/>
          <p14:tracePt t="4830" x="5586413" y="3368675"/>
          <p14:tracePt t="4847" x="5653088" y="3570288"/>
          <p14:tracePt t="4848" x="5692775" y="3717925"/>
          <p14:tracePt t="4863" x="5719763" y="3824288"/>
          <p14:tracePt t="4880" x="5813425" y="4294188"/>
          <p14:tracePt t="4897" x="5881688" y="4549775"/>
          <p14:tracePt t="4898" x="5894388" y="4670425"/>
          <p14:tracePt t="4915" x="5948363" y="4845050"/>
          <p14:tracePt t="4931" x="5988050" y="4965700"/>
          <p14:tracePt t="4933" x="6002338" y="5059363"/>
          <p14:tracePt t="4947" x="6015038" y="5207000"/>
          <p14:tracePt t="4964" x="6029325" y="5341938"/>
          <p14:tracePt t="4966" x="6029325" y="5421313"/>
          <p14:tracePt t="4980" x="6015038" y="5568950"/>
          <p14:tracePt t="4996" x="5975350" y="5743575"/>
          <p14:tracePt t="5015" x="5948363" y="5918200"/>
          <p14:tracePt t="5030" x="5773738" y="6280150"/>
          <p14:tracePt t="5047" x="5638800" y="6469063"/>
          <p14:tracePt t="5049" x="5559425" y="6562725"/>
          <p14:tracePt t="5064" x="5424488" y="6737350"/>
          <p14:tracePt t="5067" x="5384800" y="6777038"/>
          <p14:tracePt t="5081" x="5330825" y="6831013"/>
          <p14:tracePt t="5607" x="5330825" y="6831013"/>
          <p14:tracePt t="5617" x="5343525" y="6818313"/>
          <p14:tracePt t="5620" x="5357813" y="6818313"/>
          <p14:tracePt t="5631" x="5370513" y="6804025"/>
          <p14:tracePt t="5646" x="5370513" y="6791325"/>
          <p14:tracePt t="5648" x="5370513" y="6777038"/>
          <p14:tracePt t="5665" x="5384800" y="6764338"/>
          <p14:tracePt t="5681" x="5397500" y="6750050"/>
          <p14:tracePt t="5697" x="5397500" y="6737350"/>
          <p14:tracePt t="5742" x="5411788" y="6737350"/>
          <p14:tracePt t="5755" x="5424488" y="6723063"/>
          <p14:tracePt t="5769" x="5438775" y="6710363"/>
          <p14:tracePt t="5782" x="5438775" y="6697663"/>
          <p14:tracePt t="5798" x="5451475" y="6697663"/>
          <p14:tracePt t="6267" x="5424488" y="6697663"/>
          <p14:tracePt t="6276" x="5397500" y="6697663"/>
          <p14:tracePt t="6285" x="5370513" y="6697663"/>
          <p14:tracePt t="6297" x="5330825" y="6697663"/>
          <p14:tracePt t="6314" x="5303838" y="6697663"/>
          <p14:tracePt t="6330" x="5276850" y="6697663"/>
          <p14:tracePt t="6347" x="5264150" y="6697663"/>
          <p14:tracePt t="6364" x="5249863" y="6697663"/>
          <p14:tracePt t="6380" x="5237163" y="6697663"/>
          <p14:tracePt t="6397" x="5222875" y="6697663"/>
          <p14:tracePt t="6492" x="5210175" y="6697663"/>
          <p14:tracePt t="6655" x="5222875" y="6697663"/>
          <p14:tracePt t="6664" x="5249863" y="6697663"/>
          <p14:tracePt t="6670" x="5291138" y="6697663"/>
          <p14:tracePt t="6680" x="5343525" y="6697663"/>
          <p14:tracePt t="6683" x="5397500" y="6697663"/>
          <p14:tracePt t="6699" x="5518150" y="6683375"/>
          <p14:tracePt t="6715" x="5665788" y="6670675"/>
          <p14:tracePt t="6718" x="5734050" y="6670675"/>
          <p14:tracePt t="6732" x="5894388" y="6643688"/>
          <p14:tracePt t="6747" x="6042025" y="6629400"/>
          <p14:tracePt t="6765" x="6216650" y="6616700"/>
          <p14:tracePt t="6780" x="6256338" y="6616700"/>
          <p14:tracePt t="6782" x="6310313" y="6602413"/>
          <p14:tracePt t="6785" x="6351588" y="6602413"/>
          <p14:tracePt t="6797" x="6378575" y="6589713"/>
          <p14:tracePt t="6799" x="6405563" y="6589713"/>
          <p14:tracePt t="6813" x="6430963" y="6589713"/>
          <p14:tracePt t="6832" x="6499225" y="6575425"/>
          <p14:tracePt t="6847" x="6526213" y="6575425"/>
          <p14:tracePt t="6848" x="6538913" y="6575425"/>
          <p14:tracePt t="6864" x="6565900" y="6575425"/>
          <p14:tracePt t="6881" x="6578600" y="6575425"/>
          <p14:tracePt t="6896" x="6592888" y="6575425"/>
          <p14:tracePt t="6915" x="6605588" y="6575425"/>
          <p14:tracePt t="6917" x="6619875" y="6575425"/>
          <p14:tracePt t="6931" x="6619875" y="6562725"/>
          <p14:tracePt t="6949" x="6632575" y="6562725"/>
          <p14:tracePt t="7064" x="6632575" y="6550025"/>
          <p14:tracePt t="7071" x="6646863" y="6550025"/>
          <p14:tracePt t="7296" x="6632575" y="6550025"/>
          <p14:tracePt t="7808" x="6632575" y="6562725"/>
          <p14:tracePt t="7816" x="6632575" y="6575425"/>
          <p14:tracePt t="7830" x="6632575" y="6602413"/>
          <p14:tracePt t="7847" x="6632575" y="6629400"/>
          <p14:tracePt t="7864" x="6632575" y="6670675"/>
          <p14:tracePt t="7866" x="6632575" y="6683375"/>
          <p14:tracePt t="7869" x="6619875" y="6683375"/>
          <p14:tracePt t="7883" x="6619875" y="6697663"/>
          <p14:tracePt t="7897" x="6605588" y="6710363"/>
          <p14:tracePt t="7913" x="6592888" y="6723063"/>
          <p14:tracePt t="7932" x="6578600" y="6737350"/>
          <p14:tracePt t="7947" x="6578600" y="6750050"/>
          <p14:tracePt t="7964" x="6565900" y="6750050"/>
          <p14:tracePt t="7966" x="6553200" y="6750050"/>
          <p14:tracePt t="7980" x="6538913" y="6750050"/>
          <p14:tracePt t="7998" x="6526213" y="6750050"/>
          <p14:tracePt t="8015" x="6511925" y="6750050"/>
          <p14:tracePt t="8148" x="6499225" y="6750050"/>
          <p14:tracePt t="8209" x="6484938" y="6750050"/>
          <p14:tracePt t="8231" x="6472238" y="6750050"/>
          <p14:tracePt t="8244" x="6457950" y="6750050"/>
          <p14:tracePt t="8258" x="6445250" y="6750050"/>
          <p14:tracePt t="8298" x="6430963" y="6750050"/>
          <p14:tracePt t="8319" x="6418263" y="6750050"/>
          <p14:tracePt t="8325" x="6391275" y="6750050"/>
          <p14:tracePt t="8332" x="6364288" y="6737350"/>
          <p14:tracePt t="8347" x="6337300" y="6737350"/>
          <p14:tracePt t="8349" x="6310313" y="6737350"/>
          <p14:tracePt t="8362" x="6270625" y="6737350"/>
          <p14:tracePt t="8379" x="6256338" y="6737350"/>
          <p14:tracePt t="8396" x="6230938" y="6723063"/>
          <p14:tracePt t="8413" x="6216650" y="6723063"/>
          <p14:tracePt t="8430" x="6203950" y="6723063"/>
          <p14:tracePt t="8461" x="6189663" y="6723063"/>
          <p14:tracePt t="9261" x="6149975" y="6697663"/>
          <p14:tracePt t="9267" x="6069013" y="6656388"/>
          <p14:tracePt t="9283" x="5908675" y="6535738"/>
          <p14:tracePt t="9297" x="5692775" y="6402388"/>
          <p14:tracePt t="9314" x="5505450" y="6280150"/>
          <p14:tracePt t="9317" x="5411788" y="6240463"/>
          <p14:tracePt t="9329" x="5249863" y="6132513"/>
          <p14:tracePt t="9347" x="5075238" y="6026150"/>
          <p14:tracePt t="9364" x="4968875" y="5972175"/>
          <p14:tracePt t="9366" x="4900613" y="5932488"/>
          <p14:tracePt t="9368" x="4860925" y="5905500"/>
          <p14:tracePt t="9380" x="4819650" y="5891213"/>
          <p14:tracePt t="9397" x="4725988" y="5811838"/>
          <p14:tracePt t="9414" x="4578350" y="5703888"/>
          <p14:tracePt t="9416" x="4538663" y="5664200"/>
          <p14:tracePt t="9430" x="4511675" y="5649913"/>
          <p14:tracePt t="9431" x="4497388" y="5637213"/>
          <p14:tracePt t="9447" x="4430713" y="5556250"/>
          <p14:tracePt t="9463" x="4270375" y="5368925"/>
          <p14:tracePt t="9480" x="3571875" y="4456113"/>
          <p14:tracePt t="9496" x="3262313" y="4013200"/>
          <p14:tracePt t="9513" x="3114675" y="3784600"/>
          <p14:tracePt t="9515" x="3048000" y="3690938"/>
          <p14:tracePt t="9532" x="2940050" y="3529013"/>
          <p14:tracePt t="9533" x="2887663" y="3435350"/>
          <p14:tracePt t="9547" x="2752725" y="3260725"/>
          <p14:tracePt t="9549" x="2524125" y="2952750"/>
          <p14:tracePt t="9564" x="1852613" y="2308225"/>
          <p14:tracePt t="9567" x="1638300" y="2066925"/>
          <p14:tracePt t="9581" x="1476375" y="1892300"/>
          <p14:tracePt t="9582" x="1370013" y="1717675"/>
          <p14:tracePt t="9596" x="1249363" y="1503363"/>
          <p14:tracePt t="9614" x="1208088" y="1422400"/>
          <p14:tracePt t="9614" x="1195388" y="1368425"/>
          <p14:tracePt t="9630" x="1181100" y="1314450"/>
          <p14:tracePt t="9647" x="1168400" y="1289050"/>
          <p14:tracePt t="9663" x="1154113" y="1274763"/>
          <p14:tracePt t="9665" x="1154113" y="1262063"/>
          <p14:tracePt t="9680" x="1154113" y="1247775"/>
          <p14:tracePt t="9750" x="1154113" y="1262063"/>
          <p14:tracePt t="9772" x="1154113" y="1274763"/>
          <p14:tracePt t="10098" x="1127125" y="1341438"/>
          <p14:tracePt t="10104" x="1060450" y="1489075"/>
          <p14:tracePt t="10114" x="979488" y="1609725"/>
          <p14:tracePt t="10129" x="858838" y="1865313"/>
          <p14:tracePt t="10146" x="765175" y="2052638"/>
          <p14:tracePt t="10163" x="671513" y="2254250"/>
          <p14:tracePt t="10179" x="604838" y="2362200"/>
          <p14:tracePt t="10180" x="590550" y="2389188"/>
          <p14:tracePt t="10196" x="563563" y="2443163"/>
          <p14:tracePt t="10213" x="536575" y="2482850"/>
          <p14:tracePt t="10214" x="523875" y="2495550"/>
          <p14:tracePt t="10229" x="509588" y="2536825"/>
          <p14:tracePt t="10246" x="496888" y="2563813"/>
          <p14:tracePt t="10263" x="496888" y="2590800"/>
          <p14:tracePt t="10279" x="442913" y="2751138"/>
          <p14:tracePt t="10296" x="430213" y="2913063"/>
          <p14:tracePt t="10312" x="430213" y="3194050"/>
          <p14:tracePt t="10339" x="469900" y="3408363"/>
          <p14:tracePt t="10340" x="482600" y="3462338"/>
          <p14:tracePt t="10346" x="496888" y="3556000"/>
          <p14:tracePt t="10364" x="617538" y="3905250"/>
          <p14:tracePt t="10380" x="711200" y="4106863"/>
          <p14:tracePt t="10396" x="779463" y="4321175"/>
          <p14:tracePt t="10398" x="819150" y="4414838"/>
          <p14:tracePt t="10413" x="858838" y="4495800"/>
          <p14:tracePt t="10429" x="966788" y="4778375"/>
          <p14:tracePt t="10446" x="1033463" y="4953000"/>
          <p14:tracePt t="10448" x="1074738" y="5005388"/>
          <p14:tracePt t="10463" x="1101725" y="5126038"/>
          <p14:tracePt t="10480" x="1127125" y="5207000"/>
          <p14:tracePt t="10481" x="1141413" y="5248275"/>
          <p14:tracePt t="10496" x="1141413" y="5287963"/>
          <p14:tracePt t="10514" x="1154113" y="5341938"/>
          <p14:tracePt t="10515" x="1168400" y="5354638"/>
          <p14:tracePt t="10530" x="1168400" y="5381625"/>
          <p14:tracePt t="10548" x="1181100" y="5408613"/>
          <p14:tracePt t="10565" x="1195388" y="5408613"/>
          <p14:tracePt t="10580" x="1208088" y="5421313"/>
          <p14:tracePt t="10598" x="1222375" y="5421313"/>
          <p14:tracePt t="10599" x="1249363" y="5421313"/>
          <p14:tracePt t="10613" x="1301750" y="5421313"/>
          <p14:tracePt t="10618" x="1328738" y="5421313"/>
          <p14:tracePt t="10630" x="1382713" y="5395913"/>
          <p14:tracePt t="10646" x="1449388" y="5327650"/>
          <p14:tracePt t="10664" x="1557338" y="5126038"/>
          <p14:tracePt t="10679" x="1611313" y="4992688"/>
          <p14:tracePt t="10696" x="1651000" y="4884738"/>
          <p14:tracePt t="10713" x="1692275" y="4791075"/>
          <p14:tracePt t="10730" x="1719263" y="4657725"/>
          <p14:tracePt t="10746" x="1731963" y="4535488"/>
          <p14:tracePt t="10763" x="1731963" y="4308475"/>
          <p14:tracePt t="10780" x="1704975" y="4133850"/>
          <p14:tracePt t="10781" x="1692275" y="4079875"/>
          <p14:tracePt t="10796" x="1651000" y="3905250"/>
          <p14:tracePt t="10813" x="1624013" y="3757613"/>
          <p14:tracePt t="10814" x="1584325" y="3663950"/>
          <p14:tracePt t="10829" x="1557338" y="3462338"/>
          <p14:tracePt t="10846" x="1476375" y="3260725"/>
          <p14:tracePt t="10863" x="1436688" y="3060700"/>
          <p14:tracePt t="10864" x="1423988" y="2938463"/>
          <p14:tracePt t="10879" x="1370013" y="2765425"/>
          <p14:tracePt t="10897" x="1316038" y="2630488"/>
          <p14:tracePt t="10898" x="1301750" y="2576513"/>
          <p14:tracePt t="10913" x="1262063" y="2482850"/>
          <p14:tracePt t="10929" x="1235075" y="2389188"/>
          <p14:tracePt t="10930" x="1208088" y="2347913"/>
          <p14:tracePt t="10946" x="1195388" y="2308225"/>
          <p14:tracePt t="10963" x="1181100" y="2281238"/>
          <p14:tracePt t="10964" x="1168400" y="2254250"/>
          <p14:tracePt t="10979" x="1154113" y="2241550"/>
          <p14:tracePt t="10996" x="1154113" y="2214563"/>
          <p14:tracePt t="11012" x="1141413" y="2200275"/>
          <p14:tracePt t="11029" x="1127125" y="2187575"/>
          <p14:tracePt t="11073" x="1114425" y="2187575"/>
          <p14:tracePt t="11121" x="1101725" y="2187575"/>
          <p14:tracePt t="11141" x="1087438" y="2187575"/>
          <p14:tracePt t="11154" x="1074738" y="2187575"/>
          <p14:tracePt t="11168" x="1060450" y="2187575"/>
          <p14:tracePt t="11188" x="1047750" y="2187575"/>
          <p14:tracePt t="11197" x="1033463" y="2187575"/>
          <p14:tracePt t="11213" x="1020763" y="2187575"/>
          <p14:tracePt t="11230" x="993775" y="2200275"/>
          <p14:tracePt t="11231" x="966788" y="2200275"/>
          <p14:tracePt t="11246" x="939800" y="2227263"/>
          <p14:tracePt t="11264" x="912813" y="2241550"/>
          <p14:tracePt t="11265" x="885825" y="2254250"/>
          <p14:tracePt t="11280" x="846138" y="2295525"/>
          <p14:tracePt t="11296" x="792163" y="2322513"/>
          <p14:tracePt t="11313" x="752475" y="2362200"/>
          <p14:tracePt t="11329" x="711200" y="2374900"/>
          <p14:tracePt t="11347" x="698500" y="2401888"/>
          <p14:tracePt t="11363" x="671513" y="2416175"/>
          <p14:tracePt t="11380" x="657225" y="2443163"/>
          <p14:tracePt t="11381" x="644525" y="2455863"/>
          <p14:tracePt t="11396" x="631825" y="2455863"/>
          <p14:tracePt t="11414" x="604838" y="2495550"/>
          <p14:tracePt t="11414" x="604838" y="2509838"/>
          <p14:tracePt t="11430" x="577850" y="2549525"/>
          <p14:tracePt t="11448" x="550863" y="2576513"/>
          <p14:tracePt t="11464" x="536575" y="2590800"/>
          <p14:tracePt t="11480" x="523875" y="2617788"/>
          <p14:tracePt t="11497" x="523875" y="2643188"/>
          <p14:tracePt t="11513" x="509588" y="2684463"/>
          <p14:tracePt t="11530" x="496888" y="2738438"/>
          <p14:tracePt t="11531" x="496888" y="2765425"/>
          <p14:tracePt t="11547" x="469900" y="2844800"/>
          <p14:tracePt t="11564" x="430213" y="2979738"/>
          <p14:tracePt t="11565" x="430213" y="3019425"/>
          <p14:tracePt t="11579" x="415925" y="3127375"/>
          <p14:tracePt t="11596" x="403225" y="3221038"/>
          <p14:tracePt t="11613" x="403225" y="3395663"/>
          <p14:tracePt t="11630" x="403225" y="3676650"/>
          <p14:tracePt t="11647" x="403225" y="3771900"/>
          <p14:tracePt t="11648" x="403225" y="3811588"/>
          <p14:tracePt t="11663" x="403225" y="3865563"/>
          <p14:tracePt t="11680" x="403225" y="3919538"/>
          <p14:tracePt t="11697" x="403225" y="3944938"/>
          <p14:tracePt t="11714" x="403225" y="3959225"/>
          <p14:tracePt t="11731" x="403225" y="3971925"/>
          <p14:tracePt t="13003" x="563563" y="4079875"/>
          <p14:tracePt t="13010" x="792163" y="4227513"/>
          <p14:tracePt t="13017" x="993775" y="4441825"/>
          <p14:tracePt t="13030" x="1195388" y="4643438"/>
          <p14:tracePt t="13031" x="1382713" y="4872038"/>
          <p14:tracePt t="13046" x="1677988" y="5314950"/>
          <p14:tracePt t="13063" x="1825625" y="5610225"/>
          <p14:tracePt t="13079" x="1987550" y="5959475"/>
          <p14:tracePt t="13096" x="2041525" y="6173788"/>
          <p14:tracePt t="13113" x="2068513" y="6294438"/>
          <p14:tracePt t="13113" x="2108200" y="6334125"/>
          <p14:tracePt t="13129" x="2120900" y="6427788"/>
          <p14:tracePt t="13146" x="2135188" y="6469063"/>
          <p14:tracePt t="13147" x="2135188" y="6481763"/>
          <p14:tracePt t="13162" x="2147888" y="6508750"/>
          <p14:tracePt t="13180" x="2147888" y="6535738"/>
          <p14:tracePt t="13181" x="2147888" y="6550025"/>
          <p14:tracePt t="13196" x="2147888" y="6562725"/>
          <p14:tracePt t="13213" x="2147888" y="6589713"/>
          <p14:tracePt t="13215" x="2147888" y="6616700"/>
          <p14:tracePt t="13229" x="2147888" y="6629400"/>
          <p14:tracePt t="13230" x="2147888" y="6656388"/>
          <p14:tracePt t="13246" x="2135188" y="6683375"/>
          <p14:tracePt t="13248" x="2135188" y="6710363"/>
          <p14:tracePt t="13263" x="2120900" y="6737350"/>
          <p14:tracePt t="13264" x="2120900" y="6750050"/>
          <p14:tracePt t="13279" x="2093913" y="6791325"/>
          <p14:tracePt t="13296" x="2081213" y="6818313"/>
          <p14:tracePt t="13446" x="1893888" y="6831013"/>
          <p14:tracePt t="13452" x="1893888" y="6804025"/>
          <p14:tracePt t="13462" x="1893888" y="6777038"/>
          <p14:tracePt t="13480" x="1893888" y="6710363"/>
          <p14:tracePt t="13480" x="1906588" y="6656388"/>
          <p14:tracePt t="13495" x="1946275" y="6575425"/>
          <p14:tracePt t="13513" x="1987550" y="6496050"/>
          <p14:tracePt t="13529" x="2054225" y="6427788"/>
          <p14:tracePt t="13548" x="2174875" y="6307138"/>
          <p14:tracePt t="13549" x="2201863" y="6254750"/>
          <p14:tracePt t="13563" x="2282825" y="6186488"/>
          <p14:tracePt t="13580" x="2632075" y="5932488"/>
          <p14:tracePt t="13596" x="2927350" y="5716588"/>
          <p14:tracePt t="13597" x="3074988" y="5637213"/>
          <p14:tracePt t="13613" x="3343275" y="5475288"/>
          <p14:tracePt t="13630" x="3611563" y="5300663"/>
          <p14:tracePt t="13631" x="3746500" y="5221288"/>
          <p14:tracePt t="13646" x="4041775" y="5032375"/>
          <p14:tracePt t="13663" x="4511675" y="4710113"/>
          <p14:tracePt t="13679" x="5089525" y="4254500"/>
          <p14:tracePt t="13680" x="5264150" y="4106863"/>
          <p14:tracePt t="13696" x="5638800" y="3811588"/>
          <p14:tracePt t="13713" x="5921375" y="3609975"/>
          <p14:tracePt t="13714" x="6015038" y="3529013"/>
          <p14:tracePt t="13729" x="6176963" y="3408363"/>
          <p14:tracePt t="13748" x="6430963" y="3233738"/>
          <p14:tracePt t="13763" x="6727825" y="3086100"/>
          <p14:tracePt t="13780" x="7143750" y="2871788"/>
          <p14:tracePt t="13796" x="7424738" y="2724150"/>
          <p14:tracePt t="13813" x="7667625" y="2603500"/>
          <p14:tracePt t="13829" x="7788275" y="2549525"/>
          <p14:tracePt t="13830" x="7854950" y="2522538"/>
          <p14:tracePt t="13846" x="7921625" y="2495550"/>
          <p14:tracePt t="13863" x="7948613" y="2482850"/>
          <p14:tracePt t="13864" x="7975600" y="2470150"/>
          <p14:tracePt t="13880" x="7989888" y="2470150"/>
          <p14:tracePt t="13883" x="8002588" y="2455863"/>
          <p14:tracePt t="13896" x="8016875" y="2455863"/>
          <p14:tracePt t="13897" x="8016875" y="2443163"/>
          <p14:tracePt t="13913" x="8029575" y="2443163"/>
          <p14:tracePt t="13930" x="8042275" y="2443163"/>
          <p14:tracePt t="13946" x="8042275" y="2428875"/>
          <p14:tracePt t="14045" x="8042275" y="2416175"/>
          <p14:tracePt t="14059" x="8042275" y="2401888"/>
          <p14:tracePt t="14080" x="8056563" y="2401888"/>
          <p14:tracePt t="14093" x="8069263" y="2389188"/>
          <p14:tracePt t="14100" x="8083550" y="2374900"/>
          <p14:tracePt t="14112" x="8110538" y="2362200"/>
          <p14:tracePt t="14129" x="8204200" y="2308225"/>
          <p14:tracePt t="14130" x="8258175" y="2268538"/>
          <p14:tracePt t="14146" x="8526463" y="2174875"/>
          <p14:tracePt t="14164" x="9412288" y="1852613"/>
          <p14:tracePt t="14165" x="10083800" y="1636713"/>
          <p14:tracePt t="14180" x="10929938" y="1462088"/>
          <p14:tracePt t="14197" x="11387138" y="1462088"/>
          <p14:tracePt t="14199" x="11520488" y="1476375"/>
          <p14:tracePt t="14213" x="11668125" y="1516063"/>
          <p14:tracePt t="14229" x="11749088" y="1543050"/>
          <p14:tracePt t="14230" x="11776075" y="1557338"/>
          <p14:tracePt t="14246" x="11803063" y="1570038"/>
          <p14:tracePt t="14262" x="11803063" y="1584325"/>
          <p14:tracePt t="14279" x="11815763" y="1584325"/>
          <p14:tracePt t="14296" x="11830050" y="1584325"/>
          <p14:tracePt t="14317" x="11830050" y="1597025"/>
          <p14:tracePt t="14332" x="11830050" y="1609725"/>
          <p14:tracePt t="14346" x="11830050" y="1624013"/>
          <p14:tracePt t="14347" x="11842750" y="1651000"/>
          <p14:tracePt t="14363" x="11857038" y="1771650"/>
          <p14:tracePt t="14379" x="11896725" y="1892300"/>
          <p14:tracePt t="14380" x="11896725" y="1946275"/>
          <p14:tracePt t="14396" x="11909425" y="2012950"/>
          <p14:tracePt t="14413" x="11923713" y="2066925"/>
          <p14:tracePt t="14429" x="11923713" y="2120900"/>
          <p14:tracePt t="14446" x="11936413" y="2133600"/>
          <p14:tracePt t="14463" x="11936413" y="2160588"/>
          <p14:tracePt t="14480" x="11936413" y="2187575"/>
          <p14:tracePt t="14496" x="11936413" y="2200275"/>
          <p14:tracePt t="14498" x="11936413" y="2214563"/>
          <p14:tracePt t="14513" x="11923713" y="2227263"/>
          <p14:tracePt t="14530" x="11909425" y="2241550"/>
          <p14:tracePt t="14530" x="11896725" y="2241550"/>
          <p14:tracePt t="14546" x="11896725" y="2254250"/>
          <p14:tracePt t="14563" x="11882438" y="2268538"/>
          <p14:tracePt t="14564" x="11842750" y="2281238"/>
          <p14:tracePt t="14579" x="11788775" y="2322513"/>
          <p14:tracePt t="14596" x="11547475" y="2455863"/>
          <p14:tracePt t="14613" x="11306175" y="2603500"/>
          <p14:tracePt t="14630" x="11037888" y="2738438"/>
          <p14:tracePt t="16576" x="11037888" y="2832100"/>
          <p14:tracePt t="16582" x="11037888" y="2938463"/>
          <p14:tracePt t="16597" x="11037888" y="3060700"/>
          <p14:tracePt t="16612" x="11037888" y="3140075"/>
          <p14:tracePt t="16630" x="11037888" y="3208338"/>
          <p14:tracePt t="16631" x="11037888" y="3233738"/>
          <p14:tracePt t="16646" x="11037888" y="3248025"/>
          <p14:tracePt t="16648" x="11037888" y="3275013"/>
          <p14:tracePt t="16663" x="11037888" y="3314700"/>
          <p14:tracePt t="16665" x="11037888" y="3328988"/>
          <p14:tracePt t="16679" x="11037888" y="3341688"/>
          <p14:tracePt t="16680" x="11037888" y="3355975"/>
          <p14:tracePt t="16696" x="11037888" y="3395663"/>
          <p14:tracePt t="16698" x="11037888" y="3408363"/>
          <p14:tracePt t="16713" x="11050588" y="3422650"/>
          <p14:tracePt t="16729" x="11050588" y="3462338"/>
          <p14:tracePt t="16746" x="11050588" y="3502025"/>
          <p14:tracePt t="16747" x="11050588" y="3516313"/>
          <p14:tracePt t="16763" x="11050588" y="3529013"/>
          <p14:tracePt t="16779" x="11050588" y="3570288"/>
          <p14:tracePt t="16797" x="11050588" y="3624263"/>
          <p14:tracePt t="16813" x="11050588" y="3636963"/>
          <p14:tracePt t="16829" x="11050588" y="3690938"/>
          <p14:tracePt t="16847" x="11050588" y="3717925"/>
          <p14:tracePt t="16863" x="11050588" y="3730625"/>
          <p14:tracePt t="16880" x="11050588" y="3744913"/>
          <p14:tracePt t="16896" x="11050588" y="3757613"/>
          <p14:tracePt t="16913" x="11050588" y="3771900"/>
          <p14:tracePt t="16929" x="11050588" y="3784600"/>
          <p14:tracePt t="16946" x="11037888" y="3784600"/>
          <p14:tracePt t="16998" x="11037888" y="3797300"/>
          <p14:tracePt t="17066" x="11023600" y="3797300"/>
          <p14:tracePt t="17087" x="11010900" y="3811588"/>
          <p14:tracePt t="17102" x="10996613" y="3824288"/>
          <p14:tracePt t="17108" x="10983913" y="3824288"/>
          <p14:tracePt t="17115" x="10969625" y="3838575"/>
          <p14:tracePt t="17129" x="10969625" y="3851275"/>
          <p14:tracePt t="17130" x="10956925" y="3865563"/>
          <p14:tracePt t="17147" x="10942638" y="3878263"/>
          <p14:tracePt t="17148" x="10929938" y="3878263"/>
          <p14:tracePt t="17163" x="10902950" y="3905250"/>
          <p14:tracePt t="17180" x="10836275" y="3959225"/>
          <p14:tracePt t="17196" x="10768013" y="4040188"/>
          <p14:tracePt t="17197" x="10701338" y="4067175"/>
          <p14:tracePt t="17212" x="10580688" y="4173538"/>
          <p14:tracePt t="17229" x="10472738" y="4227513"/>
          <p14:tracePt t="17231" x="10406063" y="4267200"/>
          <p14:tracePt t="17246" x="10352088" y="4308475"/>
          <p14:tracePt t="17263" x="10298113" y="4348163"/>
          <p14:tracePt t="17280" x="10231438" y="4375150"/>
          <p14:tracePt t="17281" x="10204450" y="4387850"/>
          <p14:tracePt t="17296" x="10137775" y="4414838"/>
          <p14:tracePt t="17314" x="10017125" y="4468813"/>
          <p14:tracePt t="17316" x="9923463" y="4483100"/>
          <p14:tracePt t="17330" x="9721850" y="4535488"/>
          <p14:tracePt t="17333" x="9626600" y="4549775"/>
          <p14:tracePt t="17347" x="9574213" y="4576763"/>
          <p14:tracePt t="17348" x="9532938" y="4576763"/>
          <p14:tracePt t="17363" x="9439275" y="4589463"/>
          <p14:tracePt t="17379" x="9372600" y="4603750"/>
          <p14:tracePt t="17380" x="9331325" y="4603750"/>
          <p14:tracePt t="17396" x="9278938" y="4616450"/>
          <p14:tracePt t="17397" x="9237663" y="4616450"/>
          <p14:tracePt t="17413" x="9090025" y="4643438"/>
          <p14:tracePt t="17429" x="8888413" y="4683125"/>
          <p14:tracePt t="17430" x="8767763" y="4724400"/>
          <p14:tracePt t="17446" x="8593138" y="4764088"/>
          <p14:tracePt t="17463" x="8472488" y="4791075"/>
          <p14:tracePt t="17464" x="8418513" y="4805363"/>
          <p14:tracePt t="17479" x="8324850" y="4830763"/>
          <p14:tracePt t="17498" x="8231188" y="4857750"/>
          <p14:tracePt t="17513" x="8123238" y="4899025"/>
          <p14:tracePt t="17531" x="7962900" y="4938713"/>
          <p14:tracePt t="17533" x="7854950" y="4978400"/>
          <p14:tracePt t="17547" x="7694613" y="5032375"/>
          <p14:tracePt t="17563" x="7572375" y="5059363"/>
          <p14:tracePt t="17580" x="7519988" y="5073650"/>
          <p14:tracePt t="17582" x="7493000" y="5073650"/>
          <p14:tracePt t="17596" x="7466013" y="5086350"/>
          <p14:tracePt t="17599" x="7451725" y="5100638"/>
          <p14:tracePt t="17614" x="7439025" y="5100638"/>
          <p14:tracePt t="17615" x="7439025" y="5113338"/>
          <p14:tracePt t="17629" x="7412038" y="5113338"/>
          <p14:tracePt t="17982" x="7304088" y="5207000"/>
          <p14:tracePt t="17988" x="7075488" y="5368925"/>
          <p14:tracePt t="17998" x="6767513" y="5595938"/>
          <p14:tracePt t="18002" x="6445250" y="5784850"/>
          <p14:tracePt t="18014" x="6135688" y="5932488"/>
          <p14:tracePt t="18030" x="5210175" y="6334125"/>
          <p14:tracePt t="18047" x="3598863" y="6845300"/>
          <p14:tracePt t="18428" x="2135188" y="6804025"/>
          <p14:tracePt t="18430" x="2135188" y="6777038"/>
          <p14:tracePt t="18437" x="2135188" y="6764338"/>
          <p14:tracePt t="18447" x="2135188" y="6737350"/>
          <p14:tracePt t="18463" x="2147888" y="6683375"/>
          <p14:tracePt t="18479" x="2174875" y="6616700"/>
          <p14:tracePt t="18496" x="2363788" y="6442075"/>
          <p14:tracePt t="18514" x="2632075" y="6213475"/>
          <p14:tracePt t="18515" x="2806700" y="6107113"/>
          <p14:tracePt t="18529" x="3048000" y="5945188"/>
          <p14:tracePt t="18548" x="3195638" y="5837238"/>
          <p14:tracePt t="18549" x="3249613" y="5811838"/>
          <p14:tracePt t="18563" x="3330575" y="5743575"/>
          <p14:tracePt t="18581" x="3409950" y="5676900"/>
          <p14:tracePt t="18596" x="3490913" y="5610225"/>
          <p14:tracePt t="18613" x="3625850" y="5489575"/>
          <p14:tracePt t="18615" x="3705225" y="5421313"/>
          <p14:tracePt t="18629" x="3800475" y="5341938"/>
          <p14:tracePt t="18631" x="3879850" y="5248275"/>
          <p14:tracePt t="18646" x="4027488" y="5073650"/>
          <p14:tracePt t="18663" x="4162425" y="4884738"/>
          <p14:tracePt t="18665" x="4229100" y="4791075"/>
          <p14:tracePt t="18679" x="4418013" y="4522788"/>
          <p14:tracePt t="18697" x="5692775" y="2617788"/>
          <p14:tracePt t="18713" x="6405563" y="1717675"/>
          <p14:tracePt t="18730" x="6646863" y="1395413"/>
          <p14:tracePt t="18732" x="6700838" y="1328738"/>
          <p14:tracePt t="18746" x="6727825" y="1274763"/>
          <p14:tracePt t="18764" x="6740525" y="1247775"/>
          <p14:tracePt t="18780" x="6740525" y="1235075"/>
          <p14:tracePt t="18796" x="6753225" y="1220788"/>
          <p14:tracePt t="18888" x="6753225" y="1235075"/>
          <p14:tracePt t="18908" x="6753225" y="1247775"/>
          <p14:tracePt t="18922" x="6753225" y="1262063"/>
          <p14:tracePt t="18949" x="6753225" y="1274763"/>
          <p14:tracePt t="18955" x="6753225" y="1289050"/>
          <p14:tracePt t="18966" x="6753225" y="1314450"/>
          <p14:tracePt t="18979" x="6740525" y="1368425"/>
          <p14:tracePt t="18998" x="6740525" y="1436688"/>
          <p14:tracePt t="18999" x="6740525" y="1476375"/>
          <p14:tracePt t="19013" x="6740525" y="1543050"/>
          <p14:tracePt t="19016" x="6727825" y="1624013"/>
          <p14:tracePt t="19018" x="6713538" y="1704975"/>
          <p14:tracePt t="19030" x="6713538" y="1811338"/>
          <p14:tracePt t="19031" x="6713538" y="1905000"/>
          <p14:tracePt t="19047" x="6686550" y="2012950"/>
          <p14:tracePt t="19049" x="6686550" y="2120900"/>
          <p14:tracePt t="19064" x="6673850" y="2347913"/>
          <p14:tracePt t="19066" x="6646863" y="2482850"/>
          <p14:tracePt t="19080" x="6632575" y="2643188"/>
          <p14:tracePt t="19081" x="6538913" y="2898775"/>
          <p14:tracePt t="19096" x="6042025" y="3838575"/>
          <p14:tracePt t="19114" x="5291138" y="4751388"/>
          <p14:tracePt t="19115" x="5048250" y="5046663"/>
          <p14:tracePt t="19129" x="4767263" y="5395913"/>
          <p14:tracePt t="19148" x="4632325" y="5583238"/>
          <p14:tracePt t="19163" x="4592638" y="5622925"/>
          <p14:tracePt t="19179" x="4565650" y="5637213"/>
          <p14:tracePt t="19196" x="4551363" y="5637213"/>
          <p14:tracePt t="19198" x="4538663" y="5649913"/>
          <p14:tracePt t="19213" x="4497388" y="5676900"/>
          <p14:tracePt t="19216" x="4471988" y="5703888"/>
          <p14:tracePt t="19230" x="4430713" y="5716588"/>
          <p14:tracePt t="19232" x="4391025" y="5743575"/>
          <p14:tracePt t="19246" x="4297363" y="5797550"/>
          <p14:tracePt t="19250" x="4270375" y="5797550"/>
          <p14:tracePt t="19264" x="4256088" y="5811838"/>
          <p14:tracePt t="19266" x="4229100" y="5824538"/>
          <p14:tracePt t="19279" x="4202113" y="5824538"/>
          <p14:tracePt t="19283" x="4189413" y="5824538"/>
          <p14:tracePt t="19298" x="4175125" y="5837238"/>
          <p14:tracePt t="19313" x="4162425" y="5851525"/>
          <p14:tracePt t="19331" x="4135438" y="5851525"/>
          <p14:tracePt t="19365" x="4135438" y="5864225"/>
          <p14:tracePt t="19406" x="4135438" y="5878513"/>
          <p14:tracePt t="19453" x="4135438" y="5891213"/>
          <p14:tracePt t="19487" x="4135438" y="5905500"/>
          <p14:tracePt t="19495" x="4135438" y="5918200"/>
          <p14:tracePt t="19500" x="4122738" y="5932488"/>
          <p14:tracePt t="19512" x="4122738" y="5945188"/>
          <p14:tracePt t="19513" x="4108450" y="5972175"/>
          <p14:tracePt t="19529" x="4108450" y="5999163"/>
          <p14:tracePt t="19530" x="4095750" y="6026150"/>
          <p14:tracePt t="19546" x="4095750" y="6092825"/>
          <p14:tracePt t="19563" x="4081463" y="6146800"/>
          <p14:tracePt t="19579" x="4054475" y="6227763"/>
          <p14:tracePt t="19596" x="4054475" y="6280150"/>
          <p14:tracePt t="19597" x="4041775" y="6294438"/>
          <p14:tracePt t="19612" x="4041775" y="6307138"/>
          <p14:tracePt t="19629" x="4041775" y="6348413"/>
          <p14:tracePt t="19645" x="4041775" y="6388100"/>
          <p14:tracePt t="19662" x="4041775" y="6415088"/>
          <p14:tracePt t="19679" x="4041775" y="6427788"/>
          <p14:tracePt t="19680" x="4041775" y="6442075"/>
          <p14:tracePt t="19696" x="4041775" y="6469063"/>
          <p14:tracePt t="19714" x="4054475" y="6481763"/>
          <p14:tracePt t="19729" x="4054475" y="6508750"/>
          <p14:tracePt t="19747" x="4081463" y="6550025"/>
          <p14:tracePt t="19748" x="4095750" y="6575425"/>
          <p14:tracePt t="19763" x="4108450" y="6589713"/>
          <p14:tracePt t="19779" x="4135438" y="6629400"/>
          <p14:tracePt t="19796" x="4162425" y="6656388"/>
          <p14:tracePt t="19798" x="4162425" y="6670675"/>
          <p14:tracePt t="19813" x="4162425" y="6683375"/>
          <p14:tracePt t="19829" x="4175125" y="6697663"/>
          <p14:tracePt t="19830" x="4189413" y="6697663"/>
          <p14:tracePt t="19846" x="4202113" y="6710363"/>
          <p14:tracePt t="19863" x="4202113" y="6723063"/>
          <p14:tracePt t="19924" x="4202113" y="6737350"/>
          <p14:tracePt t="21758" x="4324350" y="6737350"/>
          <p14:tracePt t="21767" x="4565650" y="6737350"/>
          <p14:tracePt t="21780" x="4860925" y="6723063"/>
          <p14:tracePt t="21782" x="5102225" y="6697663"/>
          <p14:tracePt t="21796" x="5464175" y="6656388"/>
          <p14:tracePt t="21814" x="5707063" y="6616700"/>
          <p14:tracePt t="21816" x="5800725" y="6616700"/>
          <p14:tracePt t="21829" x="5935663" y="6602413"/>
          <p14:tracePt t="21848" x="6149975" y="6589713"/>
          <p14:tracePt t="21863" x="6270625" y="6575425"/>
          <p14:tracePt t="21880" x="6378575" y="6575425"/>
          <p14:tracePt t="21881" x="6418263" y="6575425"/>
          <p14:tracePt t="21897" x="6445250" y="6575425"/>
          <p14:tracePt t="21899" x="6472238" y="6575425"/>
          <p14:tracePt t="21903" x="6484938" y="6575425"/>
          <p14:tracePt t="21913" x="6511925" y="6575425"/>
          <p14:tracePt t="21932" x="6553200" y="6575425"/>
          <p14:tracePt t="21946" x="6578600" y="6575425"/>
          <p14:tracePt t="21963" x="6592888" y="6575425"/>
          <p14:tracePt t="21979" x="6605588" y="6575425"/>
          <p14:tracePt t="21997" x="6619875" y="6575425"/>
          <p14:tracePt t="22013" x="6632575" y="6575425"/>
          <p14:tracePt t="22147" x="6619875" y="6575425"/>
          <p14:tracePt t="22161" x="6605588" y="6575425"/>
          <p14:tracePt t="22181" x="6592888" y="6575425"/>
          <p14:tracePt t="22188" x="6578600" y="6575425"/>
          <p14:tracePt t="22198" x="6565900" y="6575425"/>
          <p14:tracePt t="22213" x="6553200" y="6575425"/>
          <p14:tracePt t="22230" x="6511925" y="6575425"/>
          <p14:tracePt t="22231" x="6484938" y="6575425"/>
          <p14:tracePt t="22246" x="6310313" y="6575425"/>
          <p14:tracePt t="22248" x="6189663" y="6589713"/>
          <p14:tracePt t="22264" x="6056313" y="6616700"/>
          <p14:tracePt t="22265" x="5975350" y="6629400"/>
          <p14:tracePt t="22279" x="5854700" y="6629400"/>
          <p14:tracePt t="22297" x="5800725" y="6629400"/>
          <p14:tracePt t="22299" x="5773738" y="6629400"/>
          <p14:tracePt t="22313" x="5734050" y="6629400"/>
          <p14:tracePt t="22331" x="5707063" y="6629400"/>
          <p14:tracePt t="22346" x="5692775" y="6629400"/>
          <p14:tracePt t="22348" x="5680075" y="6629400"/>
          <p14:tracePt t="22364" x="5665788" y="6629400"/>
          <p14:tracePt t="22381" x="5653088" y="6629400"/>
          <p14:tracePt t="22396" x="5638800" y="6629400"/>
          <p14:tracePt t="22414" x="5638800" y="6643688"/>
          <p14:tracePt t="22522" x="5653088" y="6643688"/>
          <p14:tracePt t="22543" x="5665788" y="6643688"/>
          <p14:tracePt t="22557" x="5680075" y="6643688"/>
          <p14:tracePt t="22565" x="5692775" y="6643688"/>
          <p14:tracePt t="22580" x="5707063" y="6643688"/>
          <p14:tracePt t="22598" x="5773738" y="6643688"/>
          <p14:tracePt t="22613" x="5840413" y="6643688"/>
          <p14:tracePt t="22629" x="5908675" y="6643688"/>
          <p14:tracePt t="22646" x="5961063" y="6643688"/>
          <p14:tracePt t="22663" x="6015038" y="6643688"/>
          <p14:tracePt t="22680" x="6056313" y="6643688"/>
          <p14:tracePt t="22682" x="6069013" y="6643688"/>
          <p14:tracePt t="22696" x="6096000" y="6643688"/>
          <p14:tracePt t="22713" x="6108700" y="6643688"/>
          <p14:tracePt t="22714" x="6122988" y="6643688"/>
          <p14:tracePt t="22787" x="6108700" y="6643688"/>
          <p14:tracePt t="22795" x="6083300" y="6643688"/>
          <p14:tracePt t="22801" x="6015038" y="6629400"/>
          <p14:tracePt t="22812" x="5935663" y="6589713"/>
          <p14:tracePt t="22829" x="5291138" y="6388100"/>
          <p14:tracePt t="22830" x="4578350" y="6132513"/>
          <p14:tracePt t="22845" x="3813175" y="5824538"/>
          <p14:tracePt t="22862" x="3584575" y="5716588"/>
          <p14:tracePt t="22863" x="3517900" y="5691188"/>
          <p14:tracePt t="22878" x="3436938" y="5637213"/>
          <p14:tracePt t="22895" x="3397250" y="5610225"/>
          <p14:tracePt t="22896" x="3382963" y="5595938"/>
          <p14:tracePt t="22913" x="3303588" y="5556250"/>
          <p14:tracePt t="22929" x="3235325" y="5516563"/>
          <p14:tracePt t="22932" x="3182938" y="5489575"/>
          <p14:tracePt t="22946" x="3141663" y="5462588"/>
          <p14:tracePt t="22947" x="3101975" y="5448300"/>
          <p14:tracePt t="22963" x="3008313" y="5408613"/>
          <p14:tracePt t="22965" x="2981325" y="5395913"/>
          <p14:tracePt t="22980" x="2954338" y="5381625"/>
          <p14:tracePt t="22981" x="2913063" y="5368925"/>
          <p14:tracePt t="22996" x="2873375" y="5341938"/>
          <p14:tracePt t="23013" x="2833688" y="5327650"/>
          <p14:tracePt t="23015" x="2806700" y="5314950"/>
          <p14:tracePt t="23029" x="2765425" y="5287963"/>
          <p14:tracePt t="23046" x="2738438" y="5273675"/>
          <p14:tracePt t="23484" x="2644775" y="5273675"/>
          <p14:tracePt t="23490" x="2524125" y="5260975"/>
          <p14:tracePt t="23498" x="2470150" y="5260975"/>
          <p14:tracePt t="23513" x="2403475" y="5248275"/>
          <p14:tracePt t="23515" x="2363788" y="5248275"/>
          <p14:tracePt t="23530" x="2309813" y="5233988"/>
          <p14:tracePt t="23546" x="2268538" y="5221288"/>
          <p14:tracePt t="23564" x="2228850" y="5207000"/>
          <p14:tracePt t="23581" x="2174875" y="5167313"/>
          <p14:tracePt t="23583" x="2108200" y="5126038"/>
          <p14:tracePt t="23596" x="1973263" y="5046663"/>
          <p14:tracePt t="23614" x="1879600" y="5005388"/>
          <p14:tracePt t="23615" x="1852613" y="4978400"/>
          <p14:tracePt t="23630" x="1825625" y="4965700"/>
          <p14:tracePt t="23648" x="1785938" y="4926013"/>
          <p14:tracePt t="23662" x="1771650" y="4911725"/>
          <p14:tracePt t="23664" x="1746250" y="4899025"/>
          <p14:tracePt t="23680" x="1692275" y="4818063"/>
          <p14:tracePt t="23682" x="1638300" y="4764088"/>
          <p14:tracePt t="23696" x="1557338" y="4670425"/>
          <p14:tracePt t="23698" x="1503363" y="4603750"/>
          <p14:tracePt t="23712" x="1436688" y="4510088"/>
          <p14:tracePt t="23730" x="1370013" y="4456113"/>
          <p14:tracePt t="23732" x="1355725" y="4429125"/>
          <p14:tracePt t="23746" x="1343025" y="4402138"/>
          <p14:tracePt t="23764" x="1328738" y="4375150"/>
          <p14:tracePt t="23766" x="1316038" y="4362450"/>
          <p14:tracePt t="23779" x="1301750" y="4348163"/>
          <p14:tracePt t="23797" x="1301750" y="4335463"/>
          <p14:tracePt t="23799" x="1289050" y="4308475"/>
          <p14:tracePt t="23813" x="1276350" y="4281488"/>
          <p14:tracePt t="23816" x="1262063" y="4254500"/>
          <p14:tracePt t="23818" x="1235075" y="4227513"/>
          <p14:tracePt t="23829" x="1222375" y="4173538"/>
          <p14:tracePt t="23846" x="1195388" y="4119563"/>
          <p14:tracePt t="23847" x="1168400" y="4092575"/>
          <p14:tracePt t="23862" x="1141413" y="4052888"/>
          <p14:tracePt t="23879" x="1114425" y="4040188"/>
          <p14:tracePt t="23880" x="1114425" y="4025900"/>
          <p14:tracePt t="23895" x="1101725" y="3998913"/>
          <p14:tracePt t="23913" x="1074738" y="3986213"/>
          <p14:tracePt t="23913" x="1060450" y="3959225"/>
          <p14:tracePt t="23928" x="1033463" y="3944938"/>
          <p14:tracePt t="23945" x="1006475" y="3905250"/>
          <p14:tracePt t="23962" x="979488" y="3878263"/>
          <p14:tracePt t="23979" x="966788" y="3865563"/>
          <p14:tracePt t="23995" x="954088" y="3865563"/>
          <p14:tracePt t="24029" x="954088" y="3878263"/>
          <p14:tracePt t="24035" x="954088" y="3892550"/>
          <p14:tracePt t="24046" x="954088" y="3932238"/>
          <p14:tracePt t="24063" x="954088" y="3986213"/>
          <p14:tracePt t="24064" x="954088" y="3998913"/>
          <p14:tracePt t="24079" x="954088" y="4040188"/>
          <p14:tracePt t="24096" x="954088" y="4067175"/>
          <p14:tracePt t="24097" x="954088" y="4092575"/>
          <p14:tracePt t="24112" x="954088" y="4133850"/>
          <p14:tracePt t="24129" x="939800" y="4200525"/>
          <p14:tracePt t="24146" x="900113" y="4387850"/>
          <p14:tracePt t="24147" x="858838" y="4589463"/>
          <p14:tracePt t="24162" x="804863" y="4884738"/>
          <p14:tracePt t="24179" x="792163" y="5046663"/>
          <p14:tracePt t="24181" x="792163" y="5086350"/>
          <p14:tracePt t="24196" x="779463" y="5140325"/>
          <p14:tracePt t="24213" x="779463" y="5180013"/>
          <p14:tracePt t="24214" x="779463" y="5194300"/>
          <p14:tracePt t="24229" x="779463" y="5207000"/>
          <p14:tracePt t="24246" x="779463" y="5221288"/>
          <p14:tracePt t="24247" x="779463" y="5233988"/>
          <p14:tracePt t="24264" x="779463" y="5248275"/>
          <p14:tracePt t="24287" x="779463" y="5233988"/>
          <p14:tracePt t="24297" x="779463" y="5221288"/>
          <p14:tracePt t="24313" x="779463" y="5153025"/>
          <p14:tracePt t="24331" x="819150" y="4899025"/>
          <p14:tracePt t="24346" x="846138" y="4468813"/>
          <p14:tracePt t="24364" x="912813" y="3462338"/>
          <p14:tracePt t="24379" x="912813" y="3113088"/>
          <p14:tracePt t="24397" x="912813" y="2913063"/>
          <p14:tracePt t="24413" x="912813" y="2871788"/>
          <p14:tracePt t="24414" x="912813" y="2844800"/>
          <p14:tracePt t="24430" x="912813" y="2790825"/>
          <p14:tracePt t="24447" x="912813" y="2751138"/>
          <p14:tracePt t="24448" x="912813" y="2738438"/>
          <p14:tracePt t="24463" x="900113" y="2724150"/>
          <p14:tracePt t="24480" x="900113" y="2711450"/>
          <p14:tracePt t="24496" x="900113" y="2697163"/>
          <p14:tracePt t="24515" x="900113" y="2684463"/>
          <p14:tracePt t="24541" x="900113" y="2711450"/>
          <p14:tracePt t="24563" x="900113" y="2778125"/>
          <p14:tracePt t="24581" x="939800" y="2938463"/>
          <p14:tracePt t="24596" x="966788" y="3033713"/>
          <p14:tracePt t="24597" x="1006475" y="3140075"/>
          <p14:tracePt t="24614" x="1114425" y="3449638"/>
          <p14:tracePt t="24615" x="1154113" y="3624263"/>
          <p14:tracePt t="24629" x="1195388" y="3757613"/>
          <p14:tracePt t="24631" x="1195388" y="3892550"/>
          <p14:tracePt t="24645" x="1222375" y="4146550"/>
          <p14:tracePt t="24663" x="1222375" y="4294188"/>
          <p14:tracePt t="24664" x="1222375" y="4321175"/>
          <p14:tracePt t="24679" x="1222375" y="4402138"/>
          <p14:tracePt t="24699" x="1208088" y="4468813"/>
          <p14:tracePt t="24713" x="1208088" y="4483100"/>
          <p14:tracePt t="24715" x="1208088" y="4495800"/>
          <p14:tracePt t="24729" x="1208088" y="4522788"/>
          <p14:tracePt t="24747" x="1208088" y="4535488"/>
          <p14:tracePt t="24749" x="1195388" y="4535488"/>
          <p14:tracePt t="24764" x="1195388" y="4549775"/>
          <p14:tracePt t="24767" x="1181100" y="4549775"/>
          <p14:tracePt t="24782" x="1168400" y="4522788"/>
          <p14:tracePt t="24796" x="1141413" y="4375150"/>
          <p14:tracePt t="24814" x="1141413" y="3919538"/>
          <p14:tracePt t="24815" x="1141413" y="3730625"/>
          <p14:tracePt t="24829" x="1141413" y="3543300"/>
          <p14:tracePt t="24848" x="1154113" y="3422650"/>
          <p14:tracePt t="24863" x="1154113" y="3395663"/>
          <p14:tracePt t="24865" x="1168400" y="3381375"/>
          <p14:tracePt t="24867" x="1168400" y="3368675"/>
          <p14:tracePt t="24879" x="1168400" y="3355975"/>
          <p14:tracePt t="24896" x="1181100" y="3314700"/>
          <p14:tracePt t="24897" x="1195388" y="3302000"/>
          <p14:tracePt t="24913" x="1208088" y="3260725"/>
          <p14:tracePt t="24930" x="1208088" y="3233738"/>
          <p14:tracePt t="24931" x="1208088" y="3221038"/>
          <p14:tracePt t="24946" x="1222375" y="3194050"/>
          <p14:tracePt t="24964" x="1222375" y="3167063"/>
          <p14:tracePt t="24980" x="1222375" y="3154363"/>
          <p14:tracePt t="24996" x="1222375" y="3140075"/>
          <p14:tracePt t="25013" x="1222375" y="3127375"/>
          <p14:tracePt t="25181" x="1235075" y="3127375"/>
          <p14:tracePt t="25187" x="1249363" y="3127375"/>
          <p14:tracePt t="25197" x="1262063" y="3127375"/>
          <p14:tracePt t="25213" x="1316038" y="3154363"/>
          <p14:tracePt t="25230" x="1476375" y="3302000"/>
          <p14:tracePt t="25232" x="1812925" y="3690938"/>
          <p14:tracePt t="25247" x="2752725" y="5167313"/>
          <p14:tracePt t="25249" x="2994025" y="5730875"/>
          <p14:tracePt t="25265" x="3101975" y="6146800"/>
          <p14:tracePt t="25279" x="3141663" y="6321425"/>
          <p14:tracePt t="25298" x="3155950" y="6402388"/>
          <p14:tracePt t="25318" x="3155950" y="6415088"/>
          <p14:tracePt t="25329" x="3155950" y="6427788"/>
          <p14:tracePt t="25346" x="3155950" y="6442075"/>
          <p14:tracePt t="25363" x="3155950" y="6454775"/>
          <p14:tracePt t="25380" x="3155950" y="6469063"/>
          <p14:tracePt t="25420" x="3168650" y="6469063"/>
          <p14:tracePt t="25440" x="3195638" y="6454775"/>
          <p14:tracePt t="25447" x="3249613" y="6415088"/>
          <p14:tracePt t="25463" x="3330575" y="6375400"/>
          <p14:tracePt t="25479" x="4202113" y="5595938"/>
          <p14:tracePt t="25496" x="5102225" y="4510088"/>
          <p14:tracePt t="25514" x="5881688" y="3449638"/>
          <p14:tracePt t="25516" x="6056313" y="3181350"/>
          <p14:tracePt t="25531" x="6351588" y="2751138"/>
          <p14:tracePt t="25546" x="6686550" y="2389188"/>
          <p14:tracePt t="25565" x="7129463" y="2093913"/>
          <p14:tracePt t="25580" x="7197725" y="2052638"/>
          <p14:tracePt t="25598" x="7250113" y="2012950"/>
          <p14:tracePt t="25612" x="7264400" y="2012950"/>
          <p14:tracePt t="25630" x="7291388" y="2000250"/>
          <p14:tracePt t="25693" x="7277100" y="2000250"/>
          <p14:tracePt t="25706" x="7250113" y="2012950"/>
          <p14:tracePt t="25715" x="7223125" y="2039938"/>
          <p14:tracePt t="25729" x="7102475" y="2160588"/>
          <p14:tracePt t="25746" x="6700838" y="2563813"/>
          <p14:tracePt t="25747" x="6324600" y="2938463"/>
          <p14:tracePt t="25763" x="5908675" y="3355975"/>
          <p14:tracePt t="25764" x="5491163" y="3771900"/>
          <p14:tracePt t="25779" x="4941888" y="4240213"/>
          <p14:tracePt t="25796" x="4725988" y="4495800"/>
          <p14:tracePt t="25798" x="4686300" y="4535488"/>
          <p14:tracePt t="25814" x="4619625" y="4630738"/>
          <p14:tracePt t="25831" x="4551363" y="4724400"/>
          <p14:tracePt t="25846" x="4511675" y="4818063"/>
          <p14:tracePt t="25864" x="4430713" y="4938713"/>
          <p14:tracePt t="25865" x="4364038" y="5032375"/>
          <p14:tracePt t="25879" x="4202113" y="5287963"/>
          <p14:tracePt t="25895" x="4068763" y="5489575"/>
          <p14:tracePt t="25897" x="4027488" y="5529263"/>
          <p14:tracePt t="25912" x="3960813" y="5610225"/>
          <p14:tracePt t="25928" x="3933825" y="5664200"/>
          <p14:tracePt t="25946" x="3921125" y="5676900"/>
          <p14:tracePt t="25947" x="3906838" y="5691188"/>
          <p14:tracePt t="25962" x="3894138" y="5703888"/>
          <p14:tracePt t="25979" x="3867150" y="5743575"/>
          <p14:tracePt t="25981" x="3852863" y="5770563"/>
          <p14:tracePt t="25996" x="3813175" y="5824538"/>
          <p14:tracePt t="26012" x="3773488" y="5891213"/>
          <p14:tracePt t="26013" x="3759200" y="5905500"/>
          <p14:tracePt t="26028" x="3732213" y="5945188"/>
          <p14:tracePt t="26046" x="3719513" y="5984875"/>
          <p14:tracePt t="26062" x="3705225" y="5984875"/>
          <p14:tracePt t="26064" x="3705225" y="5999163"/>
          <p14:tracePt t="26079" x="3705225" y="6011863"/>
          <p14:tracePt t="26097" x="3705225" y="6038850"/>
          <p14:tracePt t="26098" x="3746500" y="6053138"/>
          <p14:tracePt t="26113" x="3840163" y="6092825"/>
          <p14:tracePt t="26132" x="4135438" y="6227763"/>
          <p14:tracePt t="26146" x="4324350" y="6294438"/>
          <p14:tracePt t="26164" x="4511675" y="6375400"/>
          <p14:tracePt t="26166" x="4565650" y="6388100"/>
          <p14:tracePt t="26179" x="4713288" y="6415088"/>
          <p14:tracePt t="26196" x="4846638" y="6454775"/>
          <p14:tracePt t="26198" x="4900613" y="6469063"/>
          <p14:tracePt t="26213" x="4968875" y="6481763"/>
          <p14:tracePt t="26214" x="5021263" y="6481763"/>
          <p14:tracePt t="26230" x="5168900" y="6496050"/>
          <p14:tracePt t="26246" x="5291138" y="6496050"/>
          <p14:tracePt t="26248" x="5330825" y="6496050"/>
          <p14:tracePt t="26263" x="5424488" y="6496050"/>
          <p14:tracePt t="26281" x="5478463" y="6481763"/>
          <p14:tracePt t="26283" x="5491163" y="6469063"/>
          <p14:tracePt t="26296" x="5518150" y="6454775"/>
          <p14:tracePt t="26314" x="5545138" y="6454775"/>
          <p14:tracePt t="26316" x="5559425" y="6454775"/>
          <p14:tracePt t="26329" x="5572125" y="6454775"/>
          <p14:tracePt t="26348" x="5626100" y="6442075"/>
          <p14:tracePt t="26363" x="5653088" y="6427788"/>
          <p14:tracePt t="26365" x="5680075" y="6415088"/>
          <p14:tracePt t="26379" x="5719763" y="6402388"/>
          <p14:tracePt t="26396" x="5761038" y="6375400"/>
          <p14:tracePt t="26398" x="5786438" y="6375400"/>
          <p14:tracePt t="26414" x="5786438" y="6361113"/>
          <p14:tracePt t="26430" x="5800725" y="6348413"/>
          <p14:tracePt t="26445" x="5786438" y="6348413"/>
          <p14:tracePt t="26463" x="5719763" y="6375400"/>
          <p14:tracePt t="26465" x="5665788" y="6388100"/>
          <p14:tracePt t="26479" x="5505450" y="6481763"/>
          <p14:tracePt t="26496" x="5384800" y="6535738"/>
          <p14:tracePt t="26498" x="5330825" y="6562725"/>
          <p14:tracePt t="26514" x="5276850" y="6589713"/>
          <p14:tracePt t="26516" x="5249863" y="6602413"/>
          <p14:tracePt t="26518" x="5210175" y="6629400"/>
          <p14:tracePt t="26530" x="5156200" y="6670675"/>
          <p14:tracePt t="26532" x="5102225" y="6697663"/>
          <p14:tracePt t="26546" x="5048250" y="6723063"/>
          <p14:tracePt t="26563" x="4914900" y="6804025"/>
          <p14:tracePt t="26581" x="4860925" y="6831013"/>
          <p14:tracePt t="26583" x="4846638" y="6845300"/>
          <p14:tracePt t="26668" x="6108700" y="6750050"/>
          <p14:tracePt t="26679" x="6430963" y="6670675"/>
          <p14:tracePt t="26696" x="6794500" y="6589713"/>
          <p14:tracePt t="26698" x="6848475" y="6575425"/>
          <p14:tracePt t="26714" x="6927850" y="6550025"/>
          <p14:tracePt t="26716" x="6954838" y="6535738"/>
          <p14:tracePt t="26730" x="6981825" y="6523038"/>
          <p14:tracePt t="26746" x="6996113" y="6508750"/>
          <p14:tracePt t="26764" x="7008813" y="6508750"/>
          <p14:tracePt t="26779" x="7008813" y="6496050"/>
          <p14:tracePt t="26796" x="7008813" y="6481763"/>
          <p14:tracePt t="26812" x="7008813" y="6469063"/>
          <p14:tracePt t="26829" x="6996113" y="6442075"/>
          <p14:tracePt t="26846" x="6915150" y="6375400"/>
          <p14:tracePt t="26847" x="6875463" y="6348413"/>
          <p14:tracePt t="26863" x="6646863" y="6280150"/>
          <p14:tracePt t="26880" x="6364288" y="6213475"/>
          <p14:tracePt t="26881" x="6283325" y="6200775"/>
          <p14:tracePt t="26896" x="6149975" y="6186488"/>
          <p14:tracePt t="26914" x="6083300" y="6173788"/>
          <p14:tracePt t="26916" x="6056313" y="6173788"/>
          <p14:tracePt t="26929" x="5935663" y="6146800"/>
          <p14:tracePt t="26946" x="5384800" y="6107113"/>
          <p14:tracePt t="26947" x="4887913" y="6107113"/>
          <p14:tracePt t="26962" x="4418013" y="6146800"/>
          <p14:tracePt t="26980" x="3840163" y="6294438"/>
          <p14:tracePt t="26982" x="3719513" y="6334125"/>
          <p14:tracePt t="26996" x="3652838" y="6375400"/>
          <p14:tracePt t="26997" x="3611563" y="6388100"/>
          <p14:tracePt t="27013" x="3530600" y="6427788"/>
          <p14:tracePt t="27030" x="3490913" y="6469063"/>
          <p14:tracePt t="27046" x="3478213" y="6481763"/>
          <p14:tracePt t="27049" x="3463925" y="6496050"/>
          <p14:tracePt t="27065" x="3451225" y="6496050"/>
          <p14:tracePt t="27079" x="3451225" y="6508750"/>
          <p14:tracePt t="27096" x="3451225" y="6523038"/>
          <p14:tracePt t="27145" x="3478213" y="6523038"/>
          <p14:tracePt t="27151" x="3505200" y="6523038"/>
          <p14:tracePt t="27163" x="3544888" y="6508750"/>
          <p14:tracePt t="27181" x="3652838" y="6454775"/>
          <p14:tracePt t="27182" x="3719513" y="6427788"/>
          <p14:tracePt t="27196" x="3786188" y="6375400"/>
          <p14:tracePt t="27214" x="3827463" y="6361113"/>
          <p14:tracePt t="27216" x="3840163" y="6348413"/>
          <p14:tracePt t="27229" x="3852863" y="6334125"/>
          <p14:tracePt t="27231" x="3867150" y="6321425"/>
          <p14:tracePt t="27246" x="3867150" y="6307138"/>
          <p14:tracePt t="27247" x="3867150" y="6294438"/>
          <p14:tracePt t="27262" x="3867150" y="6280150"/>
          <p14:tracePt t="27279" x="3879850" y="6267450"/>
          <p14:tracePt t="27296" x="3879850" y="6240463"/>
          <p14:tracePt t="27313" x="2135188" y="5273675"/>
          <p14:tracePt t="27316" x="1906588" y="5180013"/>
          <p14:tracePt t="27330" x="1825625" y="5180013"/>
          <p14:tracePt t="27331" x="1785938" y="5167313"/>
          <p14:tracePt t="27346" x="1584325" y="5167313"/>
          <p14:tracePt t="27364" x="1463675" y="5180013"/>
          <p14:tracePt t="27365" x="1423988" y="5180013"/>
          <p14:tracePt t="27379" x="1382713" y="5180013"/>
          <p14:tracePt t="27396" x="1370013" y="5180013"/>
          <p14:tracePt t="27398" x="1355725" y="5180013"/>
          <p14:tracePt t="27413" x="1343025" y="5180013"/>
          <p14:tracePt t="27429" x="1316038" y="5180013"/>
          <p14:tracePt t="27446" x="1301750" y="5180013"/>
          <p14:tracePt t="27463" x="1276350" y="5180013"/>
          <p14:tracePt t="27482" x="846138" y="5180013"/>
          <p14:tracePt t="27496" x="631825" y="5180013"/>
          <p14:tracePt t="27514" x="523875" y="5180013"/>
          <p14:tracePt t="27529" x="482600" y="5180013"/>
          <p14:tracePt t="27548" x="457200" y="5180013"/>
          <p14:tracePt t="27550" x="442913" y="5167313"/>
          <p14:tracePt t="27563" x="430213" y="5167313"/>
          <p14:tracePt t="27583" x="415925" y="5167313"/>
          <p14:tracePt t="27598" x="403225" y="5167313"/>
          <p14:tracePt t="27613" x="403225" y="5153025"/>
          <p14:tracePt t="27631" x="376238" y="5113338"/>
          <p14:tracePt t="27632" x="361950" y="5086350"/>
          <p14:tracePt t="27646" x="349250" y="5073650"/>
          <p14:tracePt t="27664" x="322263" y="5019675"/>
          <p14:tracePt t="27679" x="322263" y="4992688"/>
          <p14:tracePt t="27696" x="322263" y="4978400"/>
          <p14:tracePt t="27698" x="309563" y="4978400"/>
          <p14:tracePt t="27712" x="309563" y="4965700"/>
          <p14:tracePt t="27714" x="295275" y="4953000"/>
          <p14:tracePt t="27729" x="282575" y="4911725"/>
          <p14:tracePt t="27732" x="268288" y="4884738"/>
          <p14:tracePt t="27746" x="255588" y="4872038"/>
          <p14:tracePt t="27763" x="228600" y="4818063"/>
          <p14:tracePt t="27781" x="214313" y="4778375"/>
          <p14:tracePt t="27796" x="201613" y="4751388"/>
          <p14:tracePt t="27814" x="201613" y="4737100"/>
          <p14:tracePt t="28952" x="201613" y="4805363"/>
          <p14:tracePt t="28958" x="214313" y="4884738"/>
          <p14:tracePt t="28968" x="214313" y="4978400"/>
          <p14:tracePt t="28979" x="214313" y="5086350"/>
          <p14:tracePt t="28980" x="214313" y="5167313"/>
          <p14:tracePt t="28996" x="214313" y="5287963"/>
          <p14:tracePt t="29013" x="214313" y="5395913"/>
          <p14:tracePt t="29015" x="214313" y="5421313"/>
          <p14:tracePt t="29030" x="214313" y="5435600"/>
          <p14:tracePt t="29032" x="214313" y="5489575"/>
          <p14:tracePt t="29034" x="214313" y="5516563"/>
          <p14:tracePt t="29047" x="214313" y="5556250"/>
          <p14:tracePt t="29062" x="214313" y="5583238"/>
          <p14:tracePt t="29079" x="214313" y="5703888"/>
          <p14:tracePt t="29096" x="201613" y="5811838"/>
          <p14:tracePt t="29097" x="201613" y="5851525"/>
          <p14:tracePt t="29113" x="174625" y="5959475"/>
          <p14:tracePt t="29116" x="174625" y="6011863"/>
          <p14:tracePt t="29129" x="160338" y="6080125"/>
          <p14:tracePt t="29131" x="120650" y="6119813"/>
          <p14:tracePt t="29145" x="80963" y="6254750"/>
          <p14:tracePt t="29163" x="26988" y="64277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5096090"/>
            <a:ext cx="5486400" cy="1645920"/>
          </a:xfrm>
        </p:spPr>
        <p:txBody>
          <a:bodyPr/>
          <a:lstStyle/>
          <a:p>
            <a:r>
              <a:rPr lang="en-US" dirty="0"/>
              <a:t>Awais </a:t>
            </a:r>
            <a:r>
              <a:rPr lang="en-US" dirty="0" err="1"/>
              <a:t>Anwer</a:t>
            </a:r>
            <a:endParaRPr lang="en-US" dirty="0"/>
          </a:p>
          <a:p>
            <a:r>
              <a:rPr lang="en-US" dirty="0"/>
              <a:t>Awaislakho350gmail.com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B1218C8-0249-E9AC-9DCB-5FB2F38170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1"/>
    </mc:Choice>
    <mc:Fallback>
      <p:transition spd="slow" advTm="6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5" x="187325" y="6643688"/>
          <p14:tracePt t="538" x="295275" y="6616700"/>
          <p14:tracePt t="555" x="403225" y="6562725"/>
          <p14:tracePt t="557" x="457200" y="6550025"/>
          <p14:tracePt t="572" x="496888" y="6535738"/>
          <p14:tracePt t="574" x="536575" y="6535738"/>
          <p14:tracePt t="589" x="590550" y="6523038"/>
          <p14:tracePt t="605" x="631825" y="6508750"/>
          <p14:tracePt t="606" x="644525" y="6508750"/>
          <p14:tracePt t="622" x="671513" y="6496050"/>
          <p14:tracePt t="641" x="752475" y="6481763"/>
          <p14:tracePt t="655" x="885825" y="6427788"/>
          <p14:tracePt t="672" x="1208088" y="6388100"/>
          <p14:tracePt t="674" x="1476375" y="6361113"/>
          <p14:tracePt t="688" x="1933575" y="6321425"/>
          <p14:tracePt t="707" x="2309813" y="6267450"/>
          <p14:tracePt t="721" x="2511425" y="6227763"/>
          <p14:tracePt t="738" x="2698750" y="6213475"/>
          <p14:tracePt t="743" x="2819400" y="6186488"/>
          <p14:tracePt t="755" x="2954338" y="6146800"/>
          <p14:tracePt t="757" x="3114675" y="6132513"/>
          <p14:tracePt t="772" x="3424238" y="6065838"/>
          <p14:tracePt t="775" x="3544888" y="6026150"/>
          <p14:tracePt t="791" x="3692525" y="5972175"/>
          <p14:tracePt t="805" x="3773488" y="5945188"/>
          <p14:tracePt t="823" x="3827463" y="5918200"/>
          <p14:tracePt t="839" x="3852863" y="5891213"/>
          <p14:tracePt t="5508" x="4054475" y="5287963"/>
          <p14:tracePt t="5516" x="4337050" y="4670425"/>
          <p14:tracePt t="5524" x="4524375" y="4160838"/>
          <p14:tracePt t="5538" x="4887913" y="3287713"/>
          <p14:tracePt t="5540" x="5035550" y="2844800"/>
          <p14:tracePt t="5555" x="5195888" y="2495550"/>
          <p14:tracePt t="5557" x="5370513" y="2133600"/>
          <p14:tracePt t="5571" x="5586413" y="1584325"/>
          <p14:tracePt t="5588" x="5734050" y="1141413"/>
          <p14:tracePt t="5589" x="5827713" y="898525"/>
          <p14:tracePt t="5604" x="6002338" y="376238"/>
        </p14:tracePtLst>
      </p14:laserTraceLst>
    </p:ext>
  </p:extLst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{A6366C47-442E-46F7-9F37-B76CA50BC547}tf78853419_win32</Template>
  <TotalTime>19</TotalTime>
  <Words>43</Words>
  <Application>Microsoft Office PowerPoint</Application>
  <PresentationFormat>Widescreen</PresentationFormat>
  <Paragraphs>18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Franklin Gothic Book</vt:lpstr>
      <vt:lpstr>Franklin Gothic Demi</vt:lpstr>
      <vt:lpstr>Custom</vt:lpstr>
      <vt:lpstr>Analysis Cost of living</vt:lpstr>
      <vt:lpstr>Top and Bottom 20 Countries</vt:lpstr>
      <vt:lpstr>Top and Bottom 20 Cities</vt:lpstr>
      <vt:lpstr>Map View</vt:lpstr>
      <vt:lpstr>Map View</vt:lpstr>
      <vt:lpstr>Map View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Cost of living</dc:title>
  <dc:creator>Awais</dc:creator>
  <cp:lastModifiedBy>Awais</cp:lastModifiedBy>
  <cp:revision>2</cp:revision>
  <dcterms:created xsi:type="dcterms:W3CDTF">2024-05-31T17:29:50Z</dcterms:created>
  <dcterms:modified xsi:type="dcterms:W3CDTF">2024-05-31T17:50:15Z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